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  <p:sldMasterId id="2147483681" r:id="rId6"/>
  </p:sldMasterIdLst>
  <p:notesMasterIdLst>
    <p:notesMasterId r:id="rId13"/>
  </p:notesMasterIdLst>
  <p:sldIdLst>
    <p:sldId id="2657" r:id="rId7"/>
    <p:sldId id="2658" r:id="rId8"/>
    <p:sldId id="2659" r:id="rId9"/>
    <p:sldId id="2660" r:id="rId10"/>
    <p:sldId id="2661" r:id="rId11"/>
    <p:sldId id="2662" r:id="rId12"/>
  </p:sldIdLst>
  <p:sldSz cx="12192000" cy="6858000"/>
  <p:notesSz cx="7315200" cy="9601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8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0664" autoAdjust="0"/>
  </p:normalViewPr>
  <p:slideViewPr>
    <p:cSldViewPr>
      <p:cViewPr varScale="1">
        <p:scale>
          <a:sx n="52" d="100"/>
          <a:sy n="52" d="100"/>
        </p:scale>
        <p:origin x="1228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22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69920" cy="4822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44744-3469-42CC-AC1B-9E016424DB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80"/>
            <a:ext cx="5852160" cy="378047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920"/>
            <a:ext cx="3169920" cy="4822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920"/>
            <a:ext cx="3169920" cy="4822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0B387-67D3-463F-A6B3-28212B8EB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E0B387-67D3-463F-A6B3-28212B8EB8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6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6605" y="1771599"/>
            <a:ext cx="3618865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450" b="1" i="0">
                <a:solidFill>
                  <a:srgbClr val="D61D3D"/>
                </a:solidFill>
                <a:latin typeface="Roboto Black"/>
                <a:cs typeface="Robo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82918" y="76200"/>
            <a:ext cx="615949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83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F01402-FB90-7B40-AEF4-82B4ABE9F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16">
            <a:extLst>
              <a:ext uri="{FF2B5EF4-FFF2-40B4-BE49-F238E27FC236}">
                <a16:creationId xmlns:a16="http://schemas.microsoft.com/office/drawing/2014/main" id="{26D14E6B-D481-4B4A-A759-CF67D1835D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635" y="243310"/>
            <a:ext cx="10972800" cy="1290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0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399C73B9-F372-4BBB-9159-C470B8CB50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9326" y="1724251"/>
            <a:ext cx="5592415" cy="41007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Wingdings" charset="2"/>
              <a:buNone/>
              <a:defRPr sz="2333" baseline="0">
                <a:solidFill>
                  <a:srgbClr val="FFFFFF"/>
                </a:solidFill>
              </a:defRPr>
            </a:lvl1pPr>
            <a:lvl2pPr marL="380985" indent="-380985">
              <a:lnSpc>
                <a:spcPct val="120000"/>
              </a:lnSpc>
              <a:buFont typeface="Wingdings" charset="2"/>
              <a:buChar char="§"/>
              <a:defRPr sz="2000" baseline="0">
                <a:solidFill>
                  <a:srgbClr val="FFFFFF"/>
                </a:solidFill>
              </a:defRPr>
            </a:lvl2pPr>
            <a:lvl3pPr marL="574123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1046386" indent="-285739">
              <a:lnSpc>
                <a:spcPct val="120000"/>
              </a:lnSpc>
              <a:buFont typeface="Wingdings" charset="2"/>
              <a:buChar char="§"/>
              <a:defRPr sz="15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28</a:t>
            </a:r>
          </a:p>
          <a:p>
            <a:pPr lvl="1"/>
            <a:r>
              <a:rPr lang="en-US" dirty="0"/>
              <a:t>Arial 24</a:t>
            </a:r>
          </a:p>
          <a:p>
            <a:pPr lvl="2"/>
            <a:r>
              <a:rPr lang="en-US" dirty="0"/>
              <a:t>Arial 20</a:t>
            </a:r>
          </a:p>
          <a:p>
            <a:pPr lvl="3"/>
            <a:r>
              <a:rPr lang="en-US" dirty="0"/>
              <a:t>Arial 20</a:t>
            </a:r>
          </a:p>
          <a:p>
            <a:pPr lvl="4"/>
            <a:r>
              <a:rPr lang="en-US" dirty="0"/>
              <a:t>Arial 18</a:t>
            </a:r>
          </a:p>
        </p:txBody>
      </p:sp>
      <p:sp>
        <p:nvSpPr>
          <p:cNvPr id="14" name="Picture Placeholder 15">
            <a:extLst>
              <a:ext uri="{FF2B5EF4-FFF2-40B4-BE49-F238E27FC236}">
                <a16:creationId xmlns:a16="http://schemas.microsoft.com/office/drawing/2014/main" id="{9638DD98-E8C5-41B8-AE5A-422E9F02AAB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0250" y="1712913"/>
            <a:ext cx="4919688" cy="34321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1 photograph on title page should be this size, spacing, and location. </a:t>
            </a:r>
          </a:p>
          <a:p>
            <a:endParaRPr lang="en-US" sz="1167" i="1" dirty="0">
              <a:solidFill>
                <a:srgbClr val="FFFFFF"/>
              </a:solidFill>
            </a:endParaRPr>
          </a:p>
          <a:p>
            <a:r>
              <a:rPr lang="en-US" sz="833" i="1" dirty="0">
                <a:solidFill>
                  <a:srgbClr val="FFFFFF"/>
                </a:solidFill>
              </a:rPr>
              <a:t>Note: This is best for either a vertical picture or a cropped horizontal picture</a:t>
            </a: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</a:t>
            </a:r>
            <a:endParaRPr lang="en-US" dirty="0"/>
          </a:p>
          <a:p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2435A8BD-8F39-4FE0-85EF-751EAC2EC4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1635" y="5283096"/>
            <a:ext cx="4919687" cy="432734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7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Caption Under Photograph: Arial 20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1262462-D8DD-134A-9760-3ED21B87D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828F9E21-19C0-4448-A115-4CC9CB68E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2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 (no hea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82918" y="76200"/>
            <a:ext cx="615949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83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F01402-FB90-7B40-AEF4-82B4ABE9F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itle Placeholder 16">
            <a:extLst>
              <a:ext uri="{FF2B5EF4-FFF2-40B4-BE49-F238E27FC236}">
                <a16:creationId xmlns:a16="http://schemas.microsoft.com/office/drawing/2014/main" id="{61B32110-EE1A-457F-88E7-D18954D9D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187" y="269509"/>
            <a:ext cx="10972800" cy="1230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0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B141DD2D-AC63-4BF3-8697-7D8B6DE2CA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0251" y="1693131"/>
            <a:ext cx="5141384" cy="34321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1 photograph on title page should be this size, spacing, and location. </a:t>
            </a:r>
          </a:p>
          <a:p>
            <a:endParaRPr lang="en-US" sz="1167" i="1" dirty="0">
              <a:solidFill>
                <a:srgbClr val="FFFFFF"/>
              </a:solidFill>
            </a:endParaRPr>
          </a:p>
          <a:p>
            <a:r>
              <a:rPr lang="en-US" sz="833" i="1" dirty="0">
                <a:solidFill>
                  <a:srgbClr val="FFFFFF"/>
                </a:solidFill>
              </a:rPr>
              <a:t>Note: This is best for either a vertical picture or a cropped horizontal picture</a:t>
            </a:r>
          </a:p>
          <a:p>
            <a:endParaRPr lang="en-US" sz="833" i="1" dirty="0">
              <a:solidFill>
                <a:srgbClr val="FFFFFF"/>
              </a:solidFill>
            </a:endParaRPr>
          </a:p>
          <a:p>
            <a:r>
              <a:rPr lang="en-US" sz="833" i="1" dirty="0">
                <a:solidFill>
                  <a:srgbClr val="FFFFFF"/>
                </a:solidFill>
              </a:rPr>
              <a:t>**For how to crop a picture refer to the WHITE SLIDE at the end of the PowerPoint</a:t>
            </a:r>
          </a:p>
          <a:p>
            <a:endParaRPr lang="en-US" sz="833" i="1" dirty="0">
              <a:solidFill>
                <a:srgbClr val="FFFFFF"/>
              </a:solidFill>
            </a:endParaRP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</a:t>
            </a:r>
            <a:endParaRPr lang="en-US" dirty="0"/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984F98AF-0E70-499E-87A7-8F1EA6603E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05216" y="1693131"/>
            <a:ext cx="5672213" cy="3250994"/>
          </a:xfrm>
          <a:prstGeom prst="rect">
            <a:avLst/>
          </a:prstGeom>
        </p:spPr>
        <p:txBody>
          <a:bodyPr/>
          <a:lstStyle>
            <a:lvl1pPr marL="380985" indent="-380985">
              <a:lnSpc>
                <a:spcPct val="120000"/>
              </a:lnSpc>
              <a:buFont typeface="Wingdings" charset="2"/>
              <a:buChar char="§"/>
              <a:defRPr sz="2333" baseline="0">
                <a:solidFill>
                  <a:srgbClr val="FFFFFF"/>
                </a:solidFill>
              </a:defRPr>
            </a:lvl1pPr>
            <a:lvl2pPr marL="0" indent="0">
              <a:buFont typeface="Arial"/>
              <a:buNone/>
              <a:defRPr sz="2333" baseline="0">
                <a:solidFill>
                  <a:srgbClr val="FFFFFF"/>
                </a:solidFill>
              </a:defRPr>
            </a:lvl2pPr>
            <a:lvl3pPr marL="288384" indent="0">
              <a:buFont typeface="Arial"/>
              <a:buNone/>
              <a:defRPr sz="2333" baseline="0">
                <a:solidFill>
                  <a:srgbClr val="FFFFFF"/>
                </a:solidFill>
              </a:defRPr>
            </a:lvl3pPr>
            <a:lvl4pPr marL="805624" indent="-285739">
              <a:buFont typeface="Arial"/>
              <a:buChar char="•"/>
              <a:defRPr sz="2333" baseline="0">
                <a:solidFill>
                  <a:srgbClr val="FFFFFF"/>
                </a:solidFill>
              </a:defRPr>
            </a:lvl4pPr>
            <a:lvl5pPr marL="1046386" indent="-285739">
              <a:buFont typeface="Arial"/>
              <a:buChar char="•"/>
              <a:defRPr sz="2333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No heading: Arial 28</a:t>
            </a:r>
          </a:p>
          <a:p>
            <a:pPr lvl="0"/>
            <a:r>
              <a:rPr lang="en-US" dirty="0"/>
              <a:t>No heading: Arial 28</a:t>
            </a:r>
          </a:p>
          <a:p>
            <a:pPr lvl="0"/>
            <a:r>
              <a:rPr lang="en-US" dirty="0"/>
              <a:t>No heading: Arial 28</a:t>
            </a:r>
          </a:p>
          <a:p>
            <a:pPr lvl="0"/>
            <a:r>
              <a:rPr lang="en-US" dirty="0"/>
              <a:t>No heading: Arial 28</a:t>
            </a:r>
          </a:p>
          <a:p>
            <a:pPr lvl="0"/>
            <a:r>
              <a:rPr lang="en-US" dirty="0"/>
              <a:t>No heading: Arial 28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59BA3564-1FC6-4097-97E1-6C8E4A3690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4187" y="5229488"/>
            <a:ext cx="5141384" cy="735013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7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Caption Under Photograph: Arial 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E9F2350-6739-A242-8ED4-6B2F528B0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7473BEFE-F00B-214E-BC31-7DD233577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4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hart/Diagram/Table/Graphic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82918" y="76200"/>
            <a:ext cx="615949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83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F01402-FB90-7B40-AEF4-82B4ABE9F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9D3A542E-A5ED-41EC-9DA9-33C840A3E8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3144" y="5333135"/>
            <a:ext cx="10176933" cy="50165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One line information/quote about graphic: Arial 24</a:t>
            </a:r>
          </a:p>
        </p:txBody>
      </p:sp>
      <p:sp>
        <p:nvSpPr>
          <p:cNvPr id="12" name="Content Placeholder 22">
            <a:extLst>
              <a:ext uri="{FF2B5EF4-FFF2-40B4-BE49-F238E27FC236}">
                <a16:creationId xmlns:a16="http://schemas.microsoft.com/office/drawing/2014/main" id="{55742DC6-FDB9-4869-A113-8B71FC2E24C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30249" y="1702866"/>
            <a:ext cx="10752668" cy="3484596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667" baseline="0"/>
            </a:lvl1pPr>
          </a:lstStyle>
          <a:p>
            <a:pPr marL="0" marR="0" lvl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000" i="1" dirty="0">
                <a:solidFill>
                  <a:srgbClr val="FFFFFF"/>
                </a:solidFill>
              </a:rPr>
              <a:t>Single graphic, diagram, chart, or table should be centered on slide and this size. It is best practice that if you have a chart, diagram, table, to let it take up a slide by itself whenever possible. 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Title Placeholder 16">
            <a:extLst>
              <a:ext uri="{FF2B5EF4-FFF2-40B4-BE49-F238E27FC236}">
                <a16:creationId xmlns:a16="http://schemas.microsoft.com/office/drawing/2014/main" id="{7A636E37-E864-415C-BE7A-CF04F1AC20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45" y="230910"/>
            <a:ext cx="10972800" cy="1313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D499C49-7497-454E-B7DD-12D5DA326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16C8F318-9799-1241-9EBB-9E56C9F39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Diagram + Tex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 b="1">
                <a:solidFill>
                  <a:srgbClr val="FFFFFF"/>
                </a:solidFill>
              </a:defRPr>
            </a:lvl1pPr>
          </a:lstStyle>
          <a:p>
            <a:fld id="{7411C021-9B61-1341-84CF-D4E6D04A24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SmartArt Placeholder 5">
            <a:extLst>
              <a:ext uri="{FF2B5EF4-FFF2-40B4-BE49-F238E27FC236}">
                <a16:creationId xmlns:a16="http://schemas.microsoft.com/office/drawing/2014/main" id="{373088AD-6D1B-44F2-87A0-6F6E9A971FC7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730251" y="1699846"/>
            <a:ext cx="3105149" cy="4032974"/>
          </a:xfrm>
          <a:prstGeom prst="rect">
            <a:avLst/>
          </a:prstGeom>
        </p:spPr>
        <p:txBody>
          <a:bodyPr vert="horz"/>
          <a:lstStyle>
            <a:lvl1pPr>
              <a:defRPr sz="1167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icon to add SmartArt graphic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AC670F18-4CBE-4CB1-9AFA-4582AAAD084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99988" y="1681683"/>
            <a:ext cx="3291462" cy="8032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67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Info relating to diagram: Arial 20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C9206517-C5C1-4747-A05F-04B5EA4551B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95042" y="2996209"/>
            <a:ext cx="3291462" cy="8032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67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Info relating to diagram: Arial 20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0E0F457-541A-4606-90C2-9AD19DEE09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95042" y="4774680"/>
            <a:ext cx="3291462" cy="8032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67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Info relating to diagram: Arial 20</a:t>
            </a:r>
          </a:p>
        </p:txBody>
      </p:sp>
      <p:sp>
        <p:nvSpPr>
          <p:cNvPr id="19" name="Title Placeholder 14">
            <a:extLst>
              <a:ext uri="{FF2B5EF4-FFF2-40B4-BE49-F238E27FC236}">
                <a16:creationId xmlns:a16="http://schemas.microsoft.com/office/drawing/2014/main" id="{E7A2B83C-0427-4C9F-8DEB-3B563775EE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545" y="234462"/>
            <a:ext cx="10972800" cy="13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07D0C089-91D2-4F91-A3FD-B41794D1D99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546731" y="1695674"/>
            <a:ext cx="3949947" cy="34417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667"/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1 photographs on general slide should be this size, spacing, and location. </a:t>
            </a:r>
          </a:p>
          <a:p>
            <a:endParaRPr lang="en-US" dirty="0"/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68966855-64E3-4992-AA3C-26FFE7C8A6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039" y="5210562"/>
            <a:ext cx="4337353" cy="735013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7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Caption Under Photograph: Arial 20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6F0B72CE-43C5-204D-80D4-B2F5383BE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Date Placeholder 5">
            <a:extLst>
              <a:ext uri="{FF2B5EF4-FFF2-40B4-BE49-F238E27FC236}">
                <a16:creationId xmlns:a16="http://schemas.microsoft.com/office/drawing/2014/main" id="{BF9A7626-2870-964D-9931-CAE3AE4D0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6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Diagram + Text +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76200" tIns="38100" rIns="76200" bIns="3810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FFFFFF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7411C021-9B61-1341-84CF-D4E6D04A24FB}" type="slidenum">
              <a:rPr lang="en-US" sz="667" smtClean="0"/>
              <a:pPr/>
              <a:t>‹#›</a:t>
            </a:fld>
            <a:endParaRPr lang="en-US" sz="667" dirty="0"/>
          </a:p>
        </p:txBody>
      </p:sp>
      <p:sp>
        <p:nvSpPr>
          <p:cNvPr id="30" name="Title Placeholder 14">
            <a:extLst>
              <a:ext uri="{FF2B5EF4-FFF2-40B4-BE49-F238E27FC236}">
                <a16:creationId xmlns:a16="http://schemas.microsoft.com/office/drawing/2014/main" id="{07FB5A8D-B66B-49AA-A9C5-3F0EA3B425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632" y="234462"/>
            <a:ext cx="10972800" cy="1318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5F807616-A85A-4209-8714-E2922F3F08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6287" y="4712982"/>
            <a:ext cx="7915599" cy="1020652"/>
          </a:xfrm>
          <a:prstGeom prst="rect">
            <a:avLst/>
          </a:prstGeom>
        </p:spPr>
        <p:txBody>
          <a:bodyPr vert="horz"/>
          <a:lstStyle>
            <a:lvl1pPr marL="0" indent="0" algn="l">
              <a:buFont typeface="Arial"/>
              <a:buNone/>
              <a:defRPr sz="1667" i="0" baseline="0"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Information about or relating to diagram: Arial 24 (you can also use Arial 20 if you need to)</a:t>
            </a:r>
          </a:p>
        </p:txBody>
      </p:sp>
      <p:sp>
        <p:nvSpPr>
          <p:cNvPr id="32" name="SmartArt Placeholder 11">
            <a:extLst>
              <a:ext uri="{FF2B5EF4-FFF2-40B4-BE49-F238E27FC236}">
                <a16:creationId xmlns:a16="http://schemas.microsoft.com/office/drawing/2014/main" id="{5A746F1C-6B7B-4D72-B0D5-4E501A341BF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27594" y="1709847"/>
            <a:ext cx="7915599" cy="2846247"/>
          </a:xfrm>
          <a:prstGeom prst="rect">
            <a:avLst/>
          </a:prstGeom>
        </p:spPr>
        <p:txBody>
          <a:bodyPr vert="horz"/>
          <a:lstStyle>
            <a:lvl1pPr marL="285739" marR="0" indent="-285739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67" u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icon to add SmartArt graphic</a:t>
            </a:r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ED594FD6-1670-42FD-9C0E-40A4B4665BF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70731" y="1656484"/>
            <a:ext cx="2752969" cy="20062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 marL="0" indent="0">
              <a:buNone/>
              <a:defRPr sz="1167"/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2 photographs on general slide should be this size, spacing, and location. </a:t>
            </a: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</a:t>
            </a:r>
            <a:endParaRPr lang="en-US" dirty="0"/>
          </a:p>
          <a:p>
            <a:endParaRPr lang="en-US" dirty="0"/>
          </a:p>
        </p:txBody>
      </p:sp>
      <p:sp>
        <p:nvSpPr>
          <p:cNvPr id="34" name="Picture Placeholder 9">
            <a:extLst>
              <a:ext uri="{FF2B5EF4-FFF2-40B4-BE49-F238E27FC236}">
                <a16:creationId xmlns:a16="http://schemas.microsoft.com/office/drawing/2014/main" id="{FAF203F8-8687-4FD2-B9FD-92CDE684BC9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070731" y="3839308"/>
            <a:ext cx="2752969" cy="188967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 marL="0" indent="0">
              <a:buNone/>
              <a:defRPr sz="1167"/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2 photographs on general slide should be this size, spacing, and location. </a:t>
            </a: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</a:t>
            </a:r>
            <a:endParaRPr lang="en-US" dirty="0"/>
          </a:p>
          <a:p>
            <a:endParaRPr lang="en-US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9994984-4EB3-1048-BD9B-3E36712EB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33666348-BD66-FD43-93C0-DDCC097A7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1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4">
            <a:extLst>
              <a:ext uri="{FF2B5EF4-FFF2-40B4-BE49-F238E27FC236}">
                <a16:creationId xmlns:a16="http://schemas.microsoft.com/office/drawing/2014/main" id="{56657C4C-B07B-48C2-B7B9-68E1F2FAD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979" y="219363"/>
            <a:ext cx="10972800" cy="1319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 b="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C0F735D4-1C13-4490-9B82-66C85D3667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6288" y="1655885"/>
            <a:ext cx="10750550" cy="412039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Wingdings" charset="2"/>
              <a:buNone/>
              <a:defRPr sz="2333" baseline="0">
                <a:solidFill>
                  <a:srgbClr val="FFFFFF"/>
                </a:solidFill>
              </a:defRPr>
            </a:lvl1pPr>
            <a:lvl2pPr marL="380985" indent="-380985">
              <a:lnSpc>
                <a:spcPct val="120000"/>
              </a:lnSpc>
              <a:buFont typeface="Wingdings" charset="2"/>
              <a:buChar char="§"/>
              <a:defRPr sz="2000" baseline="0">
                <a:solidFill>
                  <a:srgbClr val="FFFFFF"/>
                </a:solidFill>
              </a:defRPr>
            </a:lvl2pPr>
            <a:lvl3pPr marL="574123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1046386" indent="-285739">
              <a:lnSpc>
                <a:spcPct val="120000"/>
              </a:lnSpc>
              <a:buFont typeface="Wingdings" charset="2"/>
              <a:buChar char="§"/>
              <a:defRPr sz="15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28</a:t>
            </a:r>
          </a:p>
          <a:p>
            <a:pPr lvl="1"/>
            <a:r>
              <a:rPr lang="en-US" dirty="0"/>
              <a:t>Arial 24</a:t>
            </a:r>
          </a:p>
          <a:p>
            <a:pPr lvl="2"/>
            <a:r>
              <a:rPr lang="en-US" dirty="0"/>
              <a:t>Arial 20</a:t>
            </a:r>
          </a:p>
          <a:p>
            <a:pPr lvl="3"/>
            <a:r>
              <a:rPr lang="en-US" dirty="0"/>
              <a:t>Arial 20</a:t>
            </a:r>
          </a:p>
          <a:p>
            <a:pPr lvl="4"/>
            <a:r>
              <a:rPr lang="en-US" dirty="0"/>
              <a:t>Arial 18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0B365-A18A-4623-A7DC-169F16A306C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D23666-F24C-4B2F-BFDB-8B1D4EBD18D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8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76200" tIns="38100" rIns="76200" bIns="3810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rgbClr val="FFFFFF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7411C021-9B61-1341-84CF-D4E6D04A24FB}" type="slidenum">
              <a:rPr lang="en-US" sz="667" smtClean="0"/>
              <a:pPr/>
              <a:t>‹#›</a:t>
            </a:fld>
            <a:endParaRPr lang="en-US" sz="667" dirty="0"/>
          </a:p>
        </p:txBody>
      </p:sp>
      <p:sp>
        <p:nvSpPr>
          <p:cNvPr id="15" name="Title Placeholder 14">
            <a:extLst>
              <a:ext uri="{FF2B5EF4-FFF2-40B4-BE49-F238E27FC236}">
                <a16:creationId xmlns:a16="http://schemas.microsoft.com/office/drawing/2014/main" id="{BE33B022-3812-4570-A03C-DA12B07E2B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549" y="230909"/>
            <a:ext cx="10972800" cy="1316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 b="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F38B6286-8029-4A6D-A93F-32E196CB1B3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3317" y="1731818"/>
            <a:ext cx="5097892" cy="38085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Wingdings" charset="2"/>
              <a:buNone/>
              <a:defRPr sz="2333" baseline="0">
                <a:solidFill>
                  <a:srgbClr val="FFFFFF"/>
                </a:solidFill>
              </a:defRPr>
            </a:lvl1pPr>
            <a:lvl2pPr marL="380985" indent="-380985">
              <a:lnSpc>
                <a:spcPct val="120000"/>
              </a:lnSpc>
              <a:buFont typeface="Wingdings" charset="2"/>
              <a:buChar char="§"/>
              <a:defRPr sz="2000" baseline="0">
                <a:solidFill>
                  <a:srgbClr val="FFFFFF"/>
                </a:solidFill>
              </a:defRPr>
            </a:lvl2pPr>
            <a:lvl3pPr marL="574123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1046386" indent="-285739">
              <a:lnSpc>
                <a:spcPct val="120000"/>
              </a:lnSpc>
              <a:buFont typeface="Wingdings" charset="2"/>
              <a:buChar char="§"/>
              <a:defRPr sz="15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28</a:t>
            </a:r>
          </a:p>
          <a:p>
            <a:pPr lvl="1"/>
            <a:r>
              <a:rPr lang="en-US" dirty="0"/>
              <a:t>Arial 24</a:t>
            </a:r>
          </a:p>
          <a:p>
            <a:pPr lvl="2"/>
            <a:r>
              <a:rPr lang="en-US" dirty="0"/>
              <a:t>Arial 20</a:t>
            </a:r>
          </a:p>
          <a:p>
            <a:pPr lvl="3"/>
            <a:r>
              <a:rPr lang="en-US" dirty="0"/>
              <a:t>Arial 20</a:t>
            </a:r>
          </a:p>
          <a:p>
            <a:pPr lvl="4"/>
            <a:r>
              <a:rPr lang="en-US" dirty="0"/>
              <a:t>Arial 18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ABC5B64B-FE71-4B7D-81FC-939FEE2AD1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4454" y="1731817"/>
            <a:ext cx="5097892" cy="380857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Wingdings" charset="2"/>
              <a:buNone/>
              <a:defRPr sz="2333" baseline="0">
                <a:solidFill>
                  <a:srgbClr val="FFFFFF"/>
                </a:solidFill>
              </a:defRPr>
            </a:lvl1pPr>
            <a:lvl2pPr marL="380985" indent="-380985">
              <a:lnSpc>
                <a:spcPct val="120000"/>
              </a:lnSpc>
              <a:buFont typeface="Wingdings" charset="2"/>
              <a:buChar char="§"/>
              <a:defRPr sz="2000" baseline="0">
                <a:solidFill>
                  <a:srgbClr val="FFFFFF"/>
                </a:solidFill>
              </a:defRPr>
            </a:lvl2pPr>
            <a:lvl3pPr marL="574123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1046386" indent="-285739">
              <a:lnSpc>
                <a:spcPct val="120000"/>
              </a:lnSpc>
              <a:buFont typeface="Wingdings" charset="2"/>
              <a:buChar char="§"/>
              <a:defRPr sz="15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28</a:t>
            </a:r>
          </a:p>
          <a:p>
            <a:pPr lvl="1"/>
            <a:r>
              <a:rPr lang="en-US" dirty="0"/>
              <a:t>Arial 24</a:t>
            </a:r>
          </a:p>
          <a:p>
            <a:pPr lvl="2"/>
            <a:r>
              <a:rPr lang="en-US" dirty="0"/>
              <a:t>Arial 20</a:t>
            </a:r>
          </a:p>
          <a:p>
            <a:pPr lvl="3"/>
            <a:r>
              <a:rPr lang="en-US" dirty="0"/>
              <a:t>Arial 20</a:t>
            </a:r>
          </a:p>
          <a:p>
            <a:pPr lvl="4"/>
            <a:r>
              <a:rPr lang="en-US" dirty="0"/>
              <a:t>Arial 18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B961D0C-AC38-3642-A966-559D63009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509CE957-A113-0448-AEDB-7B769A6F6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7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 b="1">
                <a:solidFill>
                  <a:srgbClr val="FFFFFF"/>
                </a:solidFill>
              </a:defRPr>
            </a:lvl1pPr>
          </a:lstStyle>
          <a:p>
            <a:fld id="{7411C021-9B61-1341-84CF-D4E6D04A24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14">
            <a:extLst>
              <a:ext uri="{FF2B5EF4-FFF2-40B4-BE49-F238E27FC236}">
                <a16:creationId xmlns:a16="http://schemas.microsoft.com/office/drawing/2014/main" id="{6EF78358-F61E-4D73-85FF-171C45333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091" y="219364"/>
            <a:ext cx="10972800" cy="1339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 b="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1" name="Chart Placeholder 9">
            <a:extLst>
              <a:ext uri="{FF2B5EF4-FFF2-40B4-BE49-F238E27FC236}">
                <a16:creationId xmlns:a16="http://schemas.microsoft.com/office/drawing/2014/main" id="{119A5256-36B8-4C3D-BC93-0C5891427796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58091" y="1743364"/>
            <a:ext cx="5193146" cy="3861488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667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2" name="Chart Placeholder 9">
            <a:extLst>
              <a:ext uri="{FF2B5EF4-FFF2-40B4-BE49-F238E27FC236}">
                <a16:creationId xmlns:a16="http://schemas.microsoft.com/office/drawing/2014/main" id="{DF2701E4-7000-46DC-B51B-A6A664FEB9A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172200" y="1743364"/>
            <a:ext cx="5308600" cy="3861488"/>
          </a:xfrm>
          <a:prstGeom prst="rect">
            <a:avLst/>
          </a:prstGeom>
        </p:spPr>
        <p:txBody>
          <a:bodyPr vert="horz"/>
          <a:lstStyle>
            <a:lvl1pPr>
              <a:defRPr sz="2667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688CECD-8115-E141-84DC-29328ADAB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CA64DD73-7B0D-8743-A3A8-D32DAA348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9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 b="1">
                <a:solidFill>
                  <a:srgbClr val="FFFFFF"/>
                </a:solidFill>
              </a:defRPr>
            </a:lvl1pPr>
          </a:lstStyle>
          <a:p>
            <a:fld id="{7411C021-9B61-1341-84CF-D4E6D04A24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4">
            <a:extLst>
              <a:ext uri="{FF2B5EF4-FFF2-40B4-BE49-F238E27FC236}">
                <a16:creationId xmlns:a16="http://schemas.microsoft.com/office/drawing/2014/main" id="{495DA297-B0CC-4DD3-A18B-C2D340AF97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430" y="230909"/>
            <a:ext cx="10972800" cy="1280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 b="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5" name="Chart Placeholder 9">
            <a:extLst>
              <a:ext uri="{FF2B5EF4-FFF2-40B4-BE49-F238E27FC236}">
                <a16:creationId xmlns:a16="http://schemas.microsoft.com/office/drawing/2014/main" id="{1F93ACBE-1FD5-41EC-918F-85EF5DE2B92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49430" y="1744674"/>
            <a:ext cx="5166498" cy="3966471"/>
          </a:xfrm>
          <a:prstGeom prst="rect">
            <a:avLst/>
          </a:prstGeom>
        </p:spPr>
        <p:txBody>
          <a:bodyPr vert="horz"/>
          <a:lstStyle>
            <a:lvl1pPr marL="285739" marR="0" indent="-285739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667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4BE89287-9D93-4019-AAC0-9E00882E147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51671" y="1806260"/>
            <a:ext cx="5098747" cy="355800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667" baseline="0">
                <a:solidFill>
                  <a:srgbClr val="FFFFFF"/>
                </a:solidFill>
              </a:defRPr>
            </a:lvl1pPr>
          </a:lstStyle>
          <a:p>
            <a:r>
              <a:rPr lang="en-US" sz="1167" dirty="0"/>
              <a:t>Insert photograph</a:t>
            </a:r>
            <a:endParaRPr lang="en-US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011649F9-9CD7-42CB-AEBC-54DC4FC274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51672" y="5462772"/>
            <a:ext cx="5098747" cy="735013"/>
          </a:xfrm>
          <a:prstGeom prst="rect">
            <a:avLst/>
          </a:prstGeom>
        </p:spPr>
        <p:txBody>
          <a:bodyPr vert="horz"/>
          <a:lstStyle>
            <a:lvl1pPr marL="0" marR="0" indent="0" algn="l" defTabSz="3809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67" b="0" i="0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Caption Under Photograph: Arial 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5CA45F7-81BA-AC45-B5E5-7132005C3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Date Placeholder 5">
            <a:extLst>
              <a:ext uri="{FF2B5EF4-FFF2-40B4-BE49-F238E27FC236}">
                <a16:creationId xmlns:a16="http://schemas.microsoft.com/office/drawing/2014/main" id="{8932377D-0355-D14C-AE84-35C79E7FB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0653" y="1"/>
            <a:ext cx="5013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 b="1">
                <a:solidFill>
                  <a:srgbClr val="FFFFFF"/>
                </a:solidFill>
              </a:defRPr>
            </a:lvl1pPr>
          </a:lstStyle>
          <a:p>
            <a:fld id="{7411C021-9B61-1341-84CF-D4E6D04A24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4">
            <a:extLst>
              <a:ext uri="{FF2B5EF4-FFF2-40B4-BE49-F238E27FC236}">
                <a16:creationId xmlns:a16="http://schemas.microsoft.com/office/drawing/2014/main" id="{4A795537-7238-4DE9-9DE0-1BA0E9F796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3088" y="234462"/>
            <a:ext cx="10972800" cy="1304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 b="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63F36C83-F70C-4984-921C-8604F5A61C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0250" y="1685192"/>
            <a:ext cx="10750550" cy="411489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Wingdings" charset="2"/>
              <a:buNone/>
              <a:defRPr sz="1500" baseline="0">
                <a:solidFill>
                  <a:srgbClr val="FFFFFF"/>
                </a:solidFill>
              </a:defRPr>
            </a:lvl1pPr>
            <a:lvl2pPr marL="380985" indent="-380985">
              <a:lnSpc>
                <a:spcPct val="120000"/>
              </a:lnSpc>
              <a:buFont typeface="Wingdings" charset="2"/>
              <a:buChar char="§"/>
              <a:defRPr sz="2000" baseline="0">
                <a:solidFill>
                  <a:srgbClr val="FFFFFF"/>
                </a:solidFill>
              </a:defRPr>
            </a:lvl2pPr>
            <a:lvl3pPr marL="574123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1046386" indent="-285739">
              <a:lnSpc>
                <a:spcPct val="120000"/>
              </a:lnSpc>
              <a:buFont typeface="Wingdings" charset="2"/>
              <a:buChar char="§"/>
              <a:defRPr sz="1500"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18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1EE91E7-B5E1-CA48-973F-E005ED654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85CC49C5-09C7-5640-BADD-3BDD749949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4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450" b="1" i="0">
                <a:solidFill>
                  <a:srgbClr val="D61D3D"/>
                </a:solidFill>
                <a:latin typeface="Roboto Black"/>
                <a:cs typeface="Robo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9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49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450" b="1" i="0">
                <a:solidFill>
                  <a:srgbClr val="D61D3D"/>
                </a:solidFill>
                <a:latin typeface="Roboto Black"/>
                <a:cs typeface="Robo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41752" y="1356373"/>
            <a:ext cx="3738626" cy="429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34048" y="1356373"/>
            <a:ext cx="3723004" cy="445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450" b="1" i="0">
                <a:solidFill>
                  <a:srgbClr val="D61D3D"/>
                </a:solidFill>
                <a:latin typeface="Roboto Black"/>
                <a:cs typeface="Robo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3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11482918" y="76200"/>
            <a:ext cx="615949" cy="207963"/>
          </a:xfrm>
          <a:prstGeom prst="rect">
            <a:avLst/>
          </a:prstGeom>
        </p:spPr>
        <p:txBody>
          <a:bodyPr/>
          <a:lstStyle/>
          <a:p>
            <a:fld id="{4566A406-2415-6345-AADB-0A35E6F3D7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226F4410-6645-4453-B317-C43BA170F3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633" y="248345"/>
            <a:ext cx="8413752" cy="1322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Title of slide l/c: </a:t>
            </a:r>
            <a:r>
              <a:rPr lang="en-US" dirty="0" err="1"/>
              <a:t>arial</a:t>
            </a:r>
            <a:r>
              <a:rPr lang="en-US" dirty="0"/>
              <a:t> black 40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331CEDC9-826D-4B56-B4B4-BA401B113B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1634" y="1865434"/>
            <a:ext cx="6659033" cy="1322388"/>
          </a:xfrm>
          <a:prstGeom prst="rect">
            <a:avLst/>
          </a:prstGeo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/>
              <a:t>Presenter’s Name/Sub Head: Arial 32</a:t>
            </a: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CA105627-AD9A-423A-9C35-69DF0A8CBA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1634" y="3187822"/>
            <a:ext cx="6659033" cy="1106487"/>
          </a:xfrm>
          <a:prstGeom prst="rect">
            <a:avLst/>
          </a:prstGeom>
        </p:spPr>
        <p:txBody>
          <a:bodyPr vert="horz"/>
          <a:lstStyle>
            <a:lvl1pPr>
              <a:defRPr sz="2000" baseline="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/>
              <a:t>Title or Sub-subhead: Arial 24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ECA188A-EF92-FF45-B5DC-34061E84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69B0319B-6A51-B844-865E-3AF30B173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5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82918" y="76200"/>
            <a:ext cx="615949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83" b="1" smtClean="0">
                <a:solidFill>
                  <a:srgbClr val="FFFFFF"/>
                </a:solidFill>
              </a:defRPr>
            </a:lvl1pPr>
          </a:lstStyle>
          <a:p>
            <a:fld id="{4566A406-2415-6345-AADB-0A35E6F3D7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E0EA72-39D4-4B5B-A16E-1BE5C8935A7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521" y="261072"/>
            <a:ext cx="10363200" cy="1262062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Section header l/c: </a:t>
            </a:r>
            <a:r>
              <a:rPr lang="en-US" dirty="0" err="1"/>
              <a:t>arial</a:t>
            </a:r>
            <a:r>
              <a:rPr lang="en-US" dirty="0"/>
              <a:t> black 40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AF48E29-A456-48D8-83B0-05FEAC9F39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1633" y="1787081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rgbClr val="FFFFFF"/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Subtitle: Arial 32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D1A33D0-C957-9446-9B8D-307867F4E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5">
            <a:extLst>
              <a:ext uri="{FF2B5EF4-FFF2-40B4-BE49-F238E27FC236}">
                <a16:creationId xmlns:a16="http://schemas.microsoft.com/office/drawing/2014/main" id="{1B9AF535-F45C-854E-87FB-0E2427719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11482918" y="76200"/>
            <a:ext cx="615949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700" b="1" kern="1200">
                <a:solidFill>
                  <a:srgbClr val="FFFFFF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fld id="{0F9F9DCC-2BAC-B34C-91FA-2DA2484F062E}" type="slidenum">
              <a:rPr lang="en-US" sz="583" smtClean="0"/>
              <a:pPr>
                <a:defRPr/>
              </a:pPr>
              <a:t>‹#›</a:t>
            </a:fld>
            <a:endParaRPr lang="en-US" sz="583" dirty="0"/>
          </a:p>
        </p:txBody>
      </p:sp>
      <p:sp>
        <p:nvSpPr>
          <p:cNvPr id="11" name="Title Placeholder 16">
            <a:extLst>
              <a:ext uri="{FF2B5EF4-FFF2-40B4-BE49-F238E27FC236}">
                <a16:creationId xmlns:a16="http://schemas.microsoft.com/office/drawing/2014/main" id="{30D93298-1C9C-4F0B-B296-12F832E614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563" y="269509"/>
            <a:ext cx="10972800" cy="1252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Header in all l/c: </a:t>
            </a:r>
            <a:r>
              <a:rPr lang="en-US" dirty="0" err="1"/>
              <a:t>arial</a:t>
            </a:r>
            <a:r>
              <a:rPr lang="en-US" dirty="0"/>
              <a:t> black 36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3EE0A9D3-A49A-444A-AB98-7016C1C8386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0250" y="1744425"/>
            <a:ext cx="3484318" cy="16367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>
              <a:defRPr sz="1167">
                <a:solidFill>
                  <a:srgbClr val="FFFFFF"/>
                </a:solidFill>
              </a:defRPr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3 photographs on general slide should be this size, spacing, and location. </a:t>
            </a: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 </a:t>
            </a:r>
          </a:p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EF7EC361-1925-4218-B977-86B2DF013A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30250" y="3588758"/>
            <a:ext cx="3484318" cy="16367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/>
          <a:lstStyle>
            <a:lvl1pPr>
              <a:defRPr sz="1167">
                <a:solidFill>
                  <a:srgbClr val="FFFFFF"/>
                </a:solidFill>
              </a:defRPr>
            </a:lvl1pPr>
          </a:lstStyle>
          <a:p>
            <a:r>
              <a:rPr lang="en-US" sz="1167" i="1" dirty="0">
                <a:solidFill>
                  <a:srgbClr val="FFFFFF"/>
                </a:solidFill>
              </a:rPr>
              <a:t>3 photographs on general slide should be this size, spacing, and location. </a:t>
            </a:r>
          </a:p>
          <a:p>
            <a:r>
              <a:rPr lang="en-US" sz="667" i="1" dirty="0">
                <a:solidFill>
                  <a:srgbClr val="FFFFFF"/>
                </a:solidFill>
              </a:rPr>
              <a:t>You can replace this with actual photograph </a:t>
            </a:r>
          </a:p>
          <a:p>
            <a:endParaRPr lang="en-US" dirty="0"/>
          </a:p>
        </p:txBody>
      </p:sp>
      <p:sp>
        <p:nvSpPr>
          <p:cNvPr id="22" name="Text Placeholder 22">
            <a:extLst>
              <a:ext uri="{FF2B5EF4-FFF2-40B4-BE49-F238E27FC236}">
                <a16:creationId xmlns:a16="http://schemas.microsoft.com/office/drawing/2014/main" id="{68212628-54A6-4BF4-BFD8-DD1C267E37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5250" y="1744425"/>
            <a:ext cx="7232649" cy="40725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333" baseline="0">
                <a:solidFill>
                  <a:srgbClr val="FFFFFF"/>
                </a:solidFill>
              </a:defRPr>
            </a:lvl1pPr>
            <a:lvl2pPr marL="240761" indent="-240761">
              <a:lnSpc>
                <a:spcPct val="120000"/>
              </a:lnSpc>
              <a:buFont typeface="Wingdings" charset="2"/>
              <a:buChar char="§"/>
              <a:defRPr baseline="0">
                <a:solidFill>
                  <a:srgbClr val="FFFFFF"/>
                </a:solidFill>
              </a:defRPr>
            </a:lvl2pPr>
            <a:lvl3pPr marL="473585" indent="-185201">
              <a:lnSpc>
                <a:spcPct val="120000"/>
              </a:lnSpc>
              <a:buFont typeface="Wingdings" charset="2"/>
              <a:buChar char="§"/>
              <a:defRPr baseline="0">
                <a:solidFill>
                  <a:srgbClr val="FFFFFF"/>
                </a:solidFill>
              </a:defRPr>
            </a:lvl3pPr>
            <a:lvl4pPr marL="805624" indent="-285739">
              <a:lnSpc>
                <a:spcPct val="120000"/>
              </a:lnSpc>
              <a:buFont typeface="Wingdings" charset="2"/>
              <a:buChar char="§"/>
              <a:defRPr sz="1667" baseline="0">
                <a:solidFill>
                  <a:srgbClr val="FFFFFF"/>
                </a:solidFill>
              </a:defRPr>
            </a:lvl4pPr>
            <a:lvl5pPr marL="956431" indent="-195784">
              <a:lnSpc>
                <a:spcPct val="120000"/>
              </a:lnSpc>
              <a:buFont typeface="Wingdings" charset="2"/>
              <a:buChar char="§"/>
              <a:defRPr baseline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Arial 28</a:t>
            </a:r>
          </a:p>
          <a:p>
            <a:pPr lvl="1"/>
            <a:r>
              <a:rPr lang="en-US" dirty="0"/>
              <a:t>Arial 24</a:t>
            </a:r>
          </a:p>
          <a:p>
            <a:pPr lvl="2"/>
            <a:r>
              <a:rPr lang="en-US" dirty="0"/>
              <a:t>Arial 20</a:t>
            </a:r>
          </a:p>
          <a:p>
            <a:pPr lvl="3"/>
            <a:r>
              <a:rPr lang="en-US" dirty="0"/>
              <a:t>Arial 20</a:t>
            </a:r>
          </a:p>
          <a:p>
            <a:pPr lvl="4"/>
            <a:r>
              <a:rPr lang="en-US" dirty="0"/>
              <a:t>Arial 18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28BAE71-36F3-D241-89F3-1A5582B1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1E419ACF-6FAF-1447-AD1D-247DDBF43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3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945623" y="6067044"/>
            <a:ext cx="1911096" cy="5181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1640" y="398779"/>
            <a:ext cx="11095990" cy="169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450" b="1" i="0">
                <a:solidFill>
                  <a:srgbClr val="D61D3D"/>
                </a:solidFill>
                <a:latin typeface="Roboto Black"/>
                <a:cs typeface="Roboto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8583" y="2572004"/>
            <a:ext cx="7585709" cy="2817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0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>
            <a:alpha val="4500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7EABA6BD-BB0C-4623-A82C-535BBF2170B4}"/>
              </a:ext>
            </a:extLst>
          </p:cNvPr>
          <p:cNvSpPr txBox="1"/>
          <p:nvPr userDrawn="1"/>
        </p:nvSpPr>
        <p:spPr>
          <a:xfrm>
            <a:off x="2530317" y="6567155"/>
            <a:ext cx="7050532" cy="233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17" dirty="0">
                <a:solidFill>
                  <a:schemeClr val="bg1"/>
                </a:solidFill>
              </a:rPr>
              <a:t>For financial professional use only. Not for use with clients.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AE466DE0-965F-4330-9940-168AB19AC4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6053" y="6127299"/>
            <a:ext cx="5943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Date Placeholder 5">
            <a:extLst>
              <a:ext uri="{FF2B5EF4-FFF2-40B4-BE49-F238E27FC236}">
                <a16:creationId xmlns:a16="http://schemas.microsoft.com/office/drawing/2014/main" id="{1E266152-303D-4A72-AA38-6525E8B56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35131" y="6127299"/>
            <a:ext cx="730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rgbClr val="FFFFFF"/>
                </a:solidFill>
              </a:defRPr>
            </a:lvl1pPr>
          </a:lstStyle>
          <a:p>
            <a:fld id="{7BE2A5F5-4A14-D543-A993-A92B6C944CB4}" type="datetimeFigureOut">
              <a:rPr lang="en-US" smtClean="0"/>
              <a:pPr/>
              <a:t>4/28/2025</a:t>
            </a:fld>
            <a:endParaRPr lang="en-US" dirty="0"/>
          </a:p>
        </p:txBody>
      </p:sp>
      <p:pic>
        <p:nvPicPr>
          <p:cNvPr id="9" name="Ameritas_Bison_Tag_white_PPT.png">
            <a:extLst>
              <a:ext uri="{FF2B5EF4-FFF2-40B4-BE49-F238E27FC236}">
                <a16:creationId xmlns:a16="http://schemas.microsoft.com/office/drawing/2014/main" id="{F538D937-0345-48F0-B46E-DF89CA39F79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/>
          <a:stretch/>
        </p:blipFill>
        <p:spPr bwMode="auto">
          <a:xfrm>
            <a:off x="10173731" y="5817505"/>
            <a:ext cx="1683227" cy="90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5FDCF4-93A0-574F-86E4-5C814125DD7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221486"/>
            <a:ext cx="12192000" cy="1336040"/>
          </a:xfrm>
          <a:prstGeom prst="rect">
            <a:avLst/>
          </a:prstGeom>
        </p:spPr>
      </p:pic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082C8256-B9E7-4B0C-83D6-187E7D2E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14" y="233339"/>
            <a:ext cx="7676728" cy="13123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Title of slide l/c: </a:t>
            </a:r>
            <a:r>
              <a:rPr lang="en-US" dirty="0" err="1"/>
              <a:t>arial</a:t>
            </a:r>
            <a:r>
              <a:rPr lang="en-US" dirty="0"/>
              <a:t> black 40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6BD7F-632D-7C05-22E7-DD7662020BE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17"/>
          <a:srcRect/>
          <a:stretch/>
        </p:blipFill>
        <p:spPr>
          <a:xfrm>
            <a:off x="508383" y="6015131"/>
            <a:ext cx="2133795" cy="58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0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slow" p14:dur="1050">
        <p:fade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333" b="1" baseline="0">
          <a:solidFill>
            <a:srgbClr val="FFFFFF"/>
          </a:solidFill>
          <a:latin typeface="Arial Black"/>
          <a:ea typeface="+mj-ea"/>
          <a:cs typeface="Arial Black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FFFFFF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FFFFFF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FFFFFF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FFFFFF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pitchFamily="1" charset="0"/>
          <a:ea typeface="ヒラギノ角ゴ Pro W3" pitchFamily="1" charset="-128"/>
          <a:cs typeface="ヒラギノ角ゴ Pro W3" pitchFamily="1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ts val="833"/>
        </a:spcAft>
        <a:buClr>
          <a:schemeClr val="bg1"/>
        </a:buClr>
        <a:buFont typeface="Arial" charset="0"/>
        <a:buNone/>
        <a:defRPr sz="2667" baseline="0">
          <a:solidFill>
            <a:srgbClr val="FFFFFF"/>
          </a:solidFill>
          <a:latin typeface="Arial"/>
          <a:ea typeface="+mn-ea"/>
          <a:cs typeface="ヒラギノ角ゴ Pro W3" pitchFamily="1" charset="-128"/>
        </a:defRPr>
      </a:lvl1pPr>
      <a:lvl2pPr marL="619100" indent="-238115" algn="l" rtl="0" eaLnBrk="1" fontAlgn="base" hangingPunct="1">
        <a:spcBef>
          <a:spcPct val="20000"/>
        </a:spcBef>
        <a:spcAft>
          <a:spcPts val="833"/>
        </a:spcAft>
        <a:buClr>
          <a:schemeClr val="bg1"/>
        </a:buClr>
        <a:buFont typeface="Arial" charset="0"/>
        <a:buChar char="•"/>
        <a:defRPr sz="2000">
          <a:solidFill>
            <a:srgbClr val="FFFFFF"/>
          </a:solidFill>
          <a:latin typeface="Arial"/>
          <a:ea typeface="+mn-ea"/>
          <a:cs typeface="ヒラギノ角ゴ Pro W3" pitchFamily="1" charset="-128"/>
        </a:defRPr>
      </a:lvl2pPr>
      <a:lvl3pPr marL="952462" indent="-190492" algn="l" rtl="0" eaLnBrk="1" fontAlgn="base" hangingPunct="1">
        <a:spcBef>
          <a:spcPct val="20000"/>
        </a:spcBef>
        <a:spcAft>
          <a:spcPts val="833"/>
        </a:spcAft>
        <a:buClr>
          <a:schemeClr val="bg1"/>
        </a:buClr>
        <a:buFont typeface="Arial" charset="0"/>
        <a:buChar char="•"/>
        <a:defRPr sz="1833">
          <a:solidFill>
            <a:srgbClr val="FFFFFF"/>
          </a:solidFill>
          <a:latin typeface="Arial"/>
          <a:ea typeface="+mn-ea"/>
          <a:cs typeface="ヒラギノ角ゴ Pro W3" pitchFamily="1" charset="-128"/>
        </a:defRPr>
      </a:lvl3pPr>
      <a:lvl4pPr marL="1142954" indent="0" algn="l" rtl="0" eaLnBrk="1" fontAlgn="base" hangingPunct="1">
        <a:spcBef>
          <a:spcPct val="20000"/>
        </a:spcBef>
        <a:spcAft>
          <a:spcPts val="833"/>
        </a:spcAft>
        <a:buClr>
          <a:schemeClr val="bg1"/>
        </a:buClr>
        <a:buFont typeface="Arial" charset="0"/>
        <a:buNone/>
        <a:defRPr sz="2667" baseline="0">
          <a:solidFill>
            <a:srgbClr val="FFFFFF"/>
          </a:solidFill>
          <a:latin typeface="Arial"/>
          <a:ea typeface="+mn-ea"/>
          <a:cs typeface="ヒラギノ角ゴ Pro W3" pitchFamily="1" charset="-128"/>
        </a:defRPr>
      </a:lvl4pPr>
      <a:lvl5pPr marL="1714431" indent="-190492" algn="l" rtl="0" eaLnBrk="1" fontAlgn="base" hangingPunct="1">
        <a:spcBef>
          <a:spcPct val="20000"/>
        </a:spcBef>
        <a:spcAft>
          <a:spcPts val="833"/>
        </a:spcAft>
        <a:buClr>
          <a:schemeClr val="bg1"/>
        </a:buClr>
        <a:buFont typeface="Arial" charset="0"/>
        <a:buChar char="•"/>
        <a:defRPr>
          <a:solidFill>
            <a:srgbClr val="FFFFFF"/>
          </a:solidFill>
          <a:latin typeface="Arial"/>
          <a:ea typeface="+mn-ea"/>
          <a:cs typeface="ヒラギノ角ゴ Pro W3" pitchFamily="1" charset="-128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00">
          <p15:clr>
            <a:srgbClr val="F26B43"/>
          </p15:clr>
        </p15:guide>
        <p15:guide id="2" pos="55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30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500E-4979-94AC-B9AF-70A19CB9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8779"/>
            <a:ext cx="10831830" cy="923330"/>
          </a:xfrm>
        </p:spPr>
        <p:txBody>
          <a:bodyPr/>
          <a:lstStyle/>
          <a:p>
            <a:r>
              <a:rPr lang="en-US" sz="6000" dirty="0"/>
              <a:t>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2458C-4BF5-7929-2DB9-3AC43AF73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2590800"/>
            <a:ext cx="11125200" cy="984885"/>
          </a:xfrm>
        </p:spPr>
        <p:txBody>
          <a:bodyPr/>
          <a:lstStyle/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rgbClr val="363D4D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059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BE29-701A-3474-E7E1-9D18569FA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BE3CF-7539-FB6E-F61B-2E4DC76F7D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4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5E4B-CFCE-8D60-071F-0536978C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45F29-D331-8B3F-224A-B4D82BD72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23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5AF3-5CD8-FDED-4938-69B9766B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85D3E-0F5D-E0EA-0DA4-C4525931A4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8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4196-0482-FD2E-FB8F-3F8FB674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324D8-2ECD-B3F7-9BAB-C938F1312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2BB2F-5EE1-8814-9218-97C2E0CCF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E5B1F-6435-91D7-4F8B-6CE2AFBFB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0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neral">
  <a:themeElements>
    <a:clrScheme name="White Background Theme">
      <a:dk1>
        <a:srgbClr val="727C84"/>
      </a:dk1>
      <a:lt1>
        <a:srgbClr val="FFFFFF"/>
      </a:lt1>
      <a:dk2>
        <a:srgbClr val="DD5D17"/>
      </a:dk2>
      <a:lt2>
        <a:srgbClr val="C81521"/>
      </a:lt2>
      <a:accent1>
        <a:srgbClr val="A6B91B"/>
      </a:accent1>
      <a:accent2>
        <a:srgbClr val="35A2DF"/>
      </a:accent2>
      <a:accent3>
        <a:srgbClr val="226192"/>
      </a:accent3>
      <a:accent4>
        <a:srgbClr val="6CC24A"/>
      </a:accent4>
      <a:accent5>
        <a:srgbClr val="AF1685"/>
      </a:accent5>
      <a:accent6>
        <a:srgbClr val="7566A0"/>
      </a:accent6>
      <a:hlink>
        <a:srgbClr val="FFFFFF"/>
      </a:hlink>
      <a:folHlink>
        <a:srgbClr val="00000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ヒラギノ角ゴ Pro W3" pitchFamily="1" charset="-128"/>
            <a:cs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ヒラギノ角ゴ Pro W3" pitchFamily="1" charset="-128"/>
            <a:cs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2 2022 State of NAIFA 12April22sc2" id="{200B86EB-22B0-46A3-806B-99B9B69E4E6C}" vid="{C7354E93-F1A0-4F39-95CB-922031BCCC3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d1b4fc-32f1-490f-845d-60a77d825b0f">
      <Terms xmlns="http://schemas.microsoft.com/office/infopath/2007/PartnerControls"/>
    </lcf76f155ced4ddcb4097134ff3c332f>
    <TaxCatchAll xmlns="479587f7-d8fb-4a7e-9564-98760be7820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3130956577284E8812CD5DE526ABEE" ma:contentTypeVersion="18" ma:contentTypeDescription="Create a new document." ma:contentTypeScope="" ma:versionID="c20bb6784a9aaa7b160eaa922497b32e">
  <xsd:schema xmlns:xsd="http://www.w3.org/2001/XMLSchema" xmlns:xs="http://www.w3.org/2001/XMLSchema" xmlns:p="http://schemas.microsoft.com/office/2006/metadata/properties" xmlns:ns2="4ad1b4fc-32f1-490f-845d-60a77d825b0f" xmlns:ns3="479587f7-d8fb-4a7e-9564-98760be7820e" targetNamespace="http://schemas.microsoft.com/office/2006/metadata/properties" ma:root="true" ma:fieldsID="6ee2a795e984921ceb3afff0d0af704d" ns2:_="" ns3:_="">
    <xsd:import namespace="4ad1b4fc-32f1-490f-845d-60a77d825b0f"/>
    <xsd:import namespace="479587f7-d8fb-4a7e-9564-98760be782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1b4fc-32f1-490f-845d-60a77d825b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81c790c-ba74-4ab5-9899-bba964c011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587f7-d8fb-4a7e-9564-98760be7820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c82879f-1652-4115-af60-e9ddc2f46f2d}" ma:internalName="TaxCatchAll" ma:showField="CatchAllData" ma:web="479587f7-d8fb-4a7e-9564-98760be782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9E37B3-081B-475C-89DF-790D641EC2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A6517B-958A-4110-BBF3-996F38B3D86B}">
  <ds:schemaRefs>
    <ds:schemaRef ds:uri="http://schemas.microsoft.com/office/2006/metadata/properties"/>
    <ds:schemaRef ds:uri="http://schemas.microsoft.com/office/infopath/2007/PartnerControls"/>
    <ds:schemaRef ds:uri="4ad1b4fc-32f1-490f-845d-60a77d825b0f"/>
    <ds:schemaRef ds:uri="479587f7-d8fb-4a7e-9564-98760be7820e"/>
  </ds:schemaRefs>
</ds:datastoreItem>
</file>

<file path=customXml/itemProps3.xml><?xml version="1.0" encoding="utf-8"?>
<ds:datastoreItem xmlns:ds="http://schemas.openxmlformats.org/officeDocument/2006/customXml" ds:itemID="{78FD6361-0A6D-4B80-B6A5-1C6A0D9974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d1b4fc-32f1-490f-845d-60a77d825b0f"/>
    <ds:schemaRef ds:uri="479587f7-d8fb-4a7e-9564-98760be782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2</Words>
  <Application>Microsoft Office PowerPoint</Application>
  <PresentationFormat>Widescreen</PresentationFormat>
  <Paragraphs>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Calibri</vt:lpstr>
      <vt:lpstr>Lato</vt:lpstr>
      <vt:lpstr>Roboto Black</vt:lpstr>
      <vt:lpstr>Wingdings</vt:lpstr>
      <vt:lpstr>Office Theme</vt:lpstr>
      <vt:lpstr>general</vt:lpstr>
      <vt:lpstr>Custom Design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Template</dc:title>
  <dc:creator>Presentation Center</dc:creator>
  <cp:lastModifiedBy>Justi Folladori</cp:lastModifiedBy>
  <cp:revision>13</cp:revision>
  <cp:lastPrinted>2023-01-11T15:12:33Z</cp:lastPrinted>
  <dcterms:created xsi:type="dcterms:W3CDTF">2023-01-10T13:41:50Z</dcterms:created>
  <dcterms:modified xsi:type="dcterms:W3CDTF">2025-04-28T14:27:03Z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2023-01-10T00:00:00Z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MediaServiceImageTags">
    <vt:lpwstr/>
  </property>
  <property fmtid="{D5CDD505-2E9C-101B-9397-08002B2CF9AE}" pid="7" name="ContentTypeId">
    <vt:lpwstr>0x010100813130956577284E8812CD5DE526ABEE</vt:lpwstr>
  </property>
</Properties>
</file>