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91D"/>
    <a:srgbClr val="22B573"/>
    <a:srgbClr val="25C47C"/>
    <a:srgbClr val="C5E5D6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>
        <p:scale>
          <a:sx n="64" d="100"/>
          <a:sy n="64" d="100"/>
        </p:scale>
        <p:origin x="2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3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96159"/>
            <a:ext cx="12192001" cy="356995"/>
          </a:xfrm>
          <a:prstGeom prst="rect">
            <a:avLst/>
          </a:prstGeom>
          <a:solidFill>
            <a:srgbClr val="F8B9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6766F9-ACC1-4BD1-8295-28D093A1A19C}"/>
              </a:ext>
            </a:extLst>
          </p:cNvPr>
          <p:cNvSpPr/>
          <p:nvPr userDrawn="1"/>
        </p:nvSpPr>
        <p:spPr>
          <a:xfrm>
            <a:off x="-1" y="0"/>
            <a:ext cx="12192001" cy="1110785"/>
          </a:xfrm>
          <a:prstGeom prst="rect">
            <a:avLst/>
          </a:prstGeom>
          <a:solidFill>
            <a:srgbClr val="F8B9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F71F06E-5884-4D2F-A1B1-67429780391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93" y="183843"/>
            <a:ext cx="2448552" cy="78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315DDD99D864292AE33FA43BE9A5C" ma:contentTypeVersion="12" ma:contentTypeDescription="Create a new document." ma:contentTypeScope="" ma:versionID="a38e328721a1740c7bb1fa1940b28e03">
  <xsd:schema xmlns:xsd="http://www.w3.org/2001/XMLSchema" xmlns:xs="http://www.w3.org/2001/XMLSchema" xmlns:p="http://schemas.microsoft.com/office/2006/metadata/properties" xmlns:ns2="6a165688-b454-4c6d-88e6-4a56fead5f0a" xmlns:ns3="28e81ee4-6e57-4c4b-910e-041d7b4dc373" targetNamespace="http://schemas.microsoft.com/office/2006/metadata/properties" ma:root="true" ma:fieldsID="23ecec39d23c74ce1e3dc34425184d98" ns2:_="" ns3:_="">
    <xsd:import namespace="6a165688-b454-4c6d-88e6-4a56fead5f0a"/>
    <xsd:import namespace="28e81ee4-6e57-4c4b-910e-041d7b4dc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5688-b454-4c6d-88e6-4a56fead5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81ee4-6e57-4c4b-910e-041d7b4dc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A7785F-7D60-485C-BE76-7B8349116B6A}"/>
</file>

<file path=customXml/itemProps2.xml><?xml version="1.0" encoding="utf-8"?>
<ds:datastoreItem xmlns:ds="http://schemas.openxmlformats.org/officeDocument/2006/customXml" ds:itemID="{55A57CEC-BCFC-4784-9CA1-73B2DDE6DCA4}"/>
</file>

<file path=customXml/itemProps3.xml><?xml version="1.0" encoding="utf-8"?>
<ds:datastoreItem xmlns:ds="http://schemas.openxmlformats.org/officeDocument/2006/customXml" ds:itemID="{6763890D-6895-4210-8F46-522B1531BCA4}"/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1574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Olivia Yancey</cp:lastModifiedBy>
  <cp:revision>20</cp:revision>
  <dcterms:created xsi:type="dcterms:W3CDTF">2018-10-29T18:59:04Z</dcterms:created>
  <dcterms:modified xsi:type="dcterms:W3CDTF">2020-08-17T23:53:31Z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0x0101000E0315DDD99D864292AE33FA43BE9A5C</vt:lpwstr>
  </property>
</Properties>
</file>