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cy, Saskia" initials="KS" lastIdx="38" clrIdx="0">
    <p:extLst>
      <p:ext uri="{19B8F6BF-5375-455C-9EA6-DF929625EA0E}">
        <p15:presenceInfo xmlns:p15="http://schemas.microsoft.com/office/powerpoint/2012/main" userId="Kercy, Sas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CEF3"/>
    <a:srgbClr val="24386D"/>
    <a:srgbClr val="3E95D1"/>
    <a:srgbClr val="25386D"/>
    <a:srgbClr val="3895D9"/>
    <a:srgbClr val="D50037"/>
    <a:srgbClr val="D51E3D"/>
    <a:srgbClr val="7F7F7F"/>
    <a:srgbClr val="D9D9D9"/>
    <a:srgbClr val="00A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84695" autoAdjust="0"/>
  </p:normalViewPr>
  <p:slideViewPr>
    <p:cSldViewPr snapToGrid="0">
      <p:cViewPr varScale="1">
        <p:scale>
          <a:sx n="56" d="100"/>
          <a:sy n="56" d="100"/>
        </p:scale>
        <p:origin x="1300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F31DB-EE67-4B1E-B922-2D4B3CE0C97F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91638-1660-4BFE-B17A-5D7861132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44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6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221" y="1056857"/>
            <a:ext cx="1126155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2538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7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538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053"/>
            <a:ext cx="10515600" cy="2872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94523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99178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740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5577053" y="1158745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437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1984376"/>
            <a:ext cx="6172200" cy="39097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19800" y="1106905"/>
            <a:ext cx="6172200" cy="5422231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54CC91-16E5-432D-9A9C-5EAF84B0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AB0EF7A-901B-4E00-9289-672E20623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CAA7697-5707-432F-BCEB-AEC38060ED3C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solidFill>
            <a:srgbClr val="3E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DFDF9EE-31B4-4FB5-9C4A-613FC144E45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416481" y="0"/>
            <a:ext cx="1797260" cy="111259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74214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3E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6" y="145523"/>
            <a:ext cx="2072835" cy="686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rgbClr val="25386D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7323615B-2CD4-42F2-8766-F505AF6969A9}"/>
              </a:ext>
            </a:extLst>
          </p:cNvPr>
          <p:cNvSpPr/>
          <p:nvPr/>
        </p:nvSpPr>
        <p:spPr>
          <a:xfrm>
            <a:off x="5275385" y="2426677"/>
            <a:ext cx="6916615" cy="4431323"/>
          </a:xfrm>
          <a:custGeom>
            <a:avLst/>
            <a:gdLst>
              <a:gd name="connsiteX0" fmla="*/ 0 w 6916615"/>
              <a:gd name="connsiteY0" fmla="*/ 3886200 h 3886200"/>
              <a:gd name="connsiteX1" fmla="*/ 0 w 6916615"/>
              <a:gd name="connsiteY1" fmla="*/ 0 h 3886200"/>
              <a:gd name="connsiteX2" fmla="*/ 6916615 w 6916615"/>
              <a:gd name="connsiteY2" fmla="*/ 3886200 h 3886200"/>
              <a:gd name="connsiteX3" fmla="*/ 0 w 6916615"/>
              <a:gd name="connsiteY3" fmla="*/ 3886200 h 3886200"/>
              <a:gd name="connsiteX0" fmla="*/ 0 w 6916615"/>
              <a:gd name="connsiteY0" fmla="*/ 4431323 h 4431323"/>
              <a:gd name="connsiteX1" fmla="*/ 6910754 w 6916615"/>
              <a:gd name="connsiteY1" fmla="*/ 0 h 4431323"/>
              <a:gd name="connsiteX2" fmla="*/ 6916615 w 6916615"/>
              <a:gd name="connsiteY2" fmla="*/ 4431323 h 4431323"/>
              <a:gd name="connsiteX3" fmla="*/ 0 w 6916615"/>
              <a:gd name="connsiteY3" fmla="*/ 4431323 h 443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16615" h="4431323">
                <a:moveTo>
                  <a:pt x="0" y="4431323"/>
                </a:moveTo>
                <a:lnTo>
                  <a:pt x="6910754" y="0"/>
                </a:lnTo>
                <a:cubicBezTo>
                  <a:pt x="6912708" y="1477108"/>
                  <a:pt x="6914661" y="2954215"/>
                  <a:pt x="6916615" y="4431323"/>
                </a:cubicBezTo>
                <a:lnTo>
                  <a:pt x="0" y="4431323"/>
                </a:lnTo>
                <a:close/>
              </a:path>
            </a:pathLst>
          </a:custGeom>
          <a:solidFill>
            <a:srgbClr val="79C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4DCD28E4-8520-456D-ACE0-109B0E077760}"/>
              </a:ext>
            </a:extLst>
          </p:cNvPr>
          <p:cNvSpPr/>
          <p:nvPr/>
        </p:nvSpPr>
        <p:spPr>
          <a:xfrm>
            <a:off x="0" y="0"/>
            <a:ext cx="11131062" cy="6858000"/>
          </a:xfrm>
          <a:prstGeom prst="rtTriangle">
            <a:avLst/>
          </a:prstGeom>
          <a:solidFill>
            <a:srgbClr val="243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BFB18B-8308-4F7B-8824-9A2DB76D70B3}"/>
              </a:ext>
            </a:extLst>
          </p:cNvPr>
          <p:cNvSpPr txBox="1"/>
          <p:nvPr/>
        </p:nvSpPr>
        <p:spPr>
          <a:xfrm>
            <a:off x="556846" y="3838020"/>
            <a:ext cx="675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+mj-lt"/>
              </a:rPr>
              <a:t>MAIN HEADING</a:t>
            </a:r>
            <a:endParaRPr lang="en-IN" sz="6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377" y="1527242"/>
            <a:ext cx="3805476" cy="12605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Subheading Goes Here</a:t>
            </a:r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04CB-CC35-409B-8E17-42167398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5242D-676F-4B92-B9AC-8DC691960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00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Custom 1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399AF6-249D-44C8-98A7-11720A60327A}"/>
</file>

<file path=customXml/itemProps2.xml><?xml version="1.0" encoding="utf-8"?>
<ds:datastoreItem xmlns:ds="http://schemas.openxmlformats.org/officeDocument/2006/customXml" ds:itemID="{48BAA095-D7B1-4537-B713-6B0D9029FBBE}"/>
</file>

<file path=customXml/itemProps3.xml><?xml version="1.0" encoding="utf-8"?>
<ds:datastoreItem xmlns:ds="http://schemas.openxmlformats.org/officeDocument/2006/customXml" ds:itemID="{2938BA3E-4101-41DC-8B3E-13849EED1B39}"/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4298</TotalTime>
  <Words>9</Words>
  <Application>Microsoft Office PowerPoint</Application>
  <PresentationFormat>Widescreen</PresentationFormat>
  <Paragraphs>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Office Theme</vt:lpstr>
      <vt:lpstr>PowerPoint Presentation</vt:lpstr>
      <vt:lpstr>Title Goes Here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Suzanne Carawan</cp:lastModifiedBy>
  <cp:revision>85</cp:revision>
  <dcterms:created xsi:type="dcterms:W3CDTF">2018-10-29T18:59:04Z</dcterms:created>
  <dcterms:modified xsi:type="dcterms:W3CDTF">2021-02-19T17:08:40Z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