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</p:sldMasterIdLst>
  <p:notesMasterIdLst>
    <p:notesMasterId r:id="rId7"/>
  </p:notesMasterIdLst>
  <p:sldIdLst>
    <p:sldId id="256" r:id="rId5"/>
    <p:sldId id="257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ercy, Saskia" initials="KS" lastIdx="38" clrIdx="0">
    <p:extLst>
      <p:ext uri="{19B8F6BF-5375-455C-9EA6-DF929625EA0E}">
        <p15:presenceInfo xmlns:p15="http://schemas.microsoft.com/office/powerpoint/2012/main" userId="Kercy, Saskia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E95D1"/>
    <a:srgbClr val="25386D"/>
    <a:srgbClr val="3895D9"/>
    <a:srgbClr val="D50037"/>
    <a:srgbClr val="D51E3D"/>
    <a:srgbClr val="7F7F7F"/>
    <a:srgbClr val="D9D9D9"/>
    <a:srgbClr val="00AEEF"/>
    <a:srgbClr val="8B724A"/>
    <a:srgbClr val="016E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929" autoAdjust="0"/>
    <p:restoredTop sz="84651" autoAdjust="0"/>
  </p:normalViewPr>
  <p:slideViewPr>
    <p:cSldViewPr snapToGrid="0">
      <p:cViewPr varScale="1">
        <p:scale>
          <a:sx n="96" d="100"/>
          <a:sy n="96" d="100"/>
        </p:scale>
        <p:origin x="1500" y="90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mily Cabbage" userId="0edfa316-71ab-4c56-92d8-d22d64be52e2" providerId="ADAL" clId="{83430EA4-9BBE-436A-B666-442096D4F023}"/>
    <pc:docChg chg="addSld modSld">
      <pc:chgData name="Emily Cabbage" userId="0edfa316-71ab-4c56-92d8-d22d64be52e2" providerId="ADAL" clId="{83430EA4-9BBE-436A-B666-442096D4F023}" dt="2021-03-09T17:56:14.290" v="63" actId="20577"/>
      <pc:docMkLst>
        <pc:docMk/>
      </pc:docMkLst>
      <pc:sldChg chg="modSp mod">
        <pc:chgData name="Emily Cabbage" userId="0edfa316-71ab-4c56-92d8-d22d64be52e2" providerId="ADAL" clId="{83430EA4-9BBE-436A-B666-442096D4F023}" dt="2021-03-09T17:56:04.852" v="56" actId="20577"/>
        <pc:sldMkLst>
          <pc:docMk/>
          <pc:sldMk cId="1251429330" sldId="256"/>
        </pc:sldMkLst>
        <pc:spChg chg="mod">
          <ac:chgData name="Emily Cabbage" userId="0edfa316-71ab-4c56-92d8-d22d64be52e2" providerId="ADAL" clId="{83430EA4-9BBE-436A-B666-442096D4F023}" dt="2021-03-09T17:55:55.300" v="22" actId="20577"/>
          <ac:spMkLst>
            <pc:docMk/>
            <pc:sldMk cId="1251429330" sldId="256"/>
            <ac:spMk id="2" creationId="{AD04928F-01DF-4D59-AB7B-33E03C692F0C}"/>
          </ac:spMkLst>
        </pc:spChg>
        <pc:spChg chg="mod">
          <ac:chgData name="Emily Cabbage" userId="0edfa316-71ab-4c56-92d8-d22d64be52e2" providerId="ADAL" clId="{83430EA4-9BBE-436A-B666-442096D4F023}" dt="2021-03-09T17:56:04.852" v="56" actId="20577"/>
          <ac:spMkLst>
            <pc:docMk/>
            <pc:sldMk cId="1251429330" sldId="256"/>
            <ac:spMk id="3" creationId="{832DFB67-829C-4642-BCD0-948D929DE5B6}"/>
          </ac:spMkLst>
        </pc:spChg>
      </pc:sldChg>
      <pc:sldChg chg="modSp new mod">
        <pc:chgData name="Emily Cabbage" userId="0edfa316-71ab-4c56-92d8-d22d64be52e2" providerId="ADAL" clId="{83430EA4-9BBE-436A-B666-442096D4F023}" dt="2021-03-09T17:56:14.290" v="63" actId="20577"/>
        <pc:sldMkLst>
          <pc:docMk/>
          <pc:sldMk cId="353443756" sldId="257"/>
        </pc:sldMkLst>
        <pc:spChg chg="mod">
          <ac:chgData name="Emily Cabbage" userId="0edfa316-71ab-4c56-92d8-d22d64be52e2" providerId="ADAL" clId="{83430EA4-9BBE-436A-B666-442096D4F023}" dt="2021-03-09T17:56:14.290" v="63" actId="20577"/>
          <ac:spMkLst>
            <pc:docMk/>
            <pc:sldMk cId="353443756" sldId="257"/>
            <ac:spMk id="2" creationId="{293C6818-6035-4A23-B27F-49430C24BC66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3B490B-DCBF-48CE-8989-793158718698}" type="datetimeFigureOut">
              <a:rPr lang="en-US" smtClean="0"/>
              <a:t>3/9/2021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F32FCA-8C7B-429B-ACA8-0734FEAA2A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25646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A54950-6EAD-4462-81AC-72C1D6D8436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65221" y="1056857"/>
            <a:ext cx="11261558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>
                <a:solidFill>
                  <a:srgbClr val="25386D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F15363D-8434-4C38-A0CC-1B6C17B325D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 b="1">
                <a:solidFill>
                  <a:srgbClr val="00AEEF"/>
                </a:solidFill>
              </a:defRPr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2710782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E6189D-A956-4D67-A42E-4E7D826833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292700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25386D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80BB51-8256-41CC-BC48-7EB5F6C7A6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754053"/>
            <a:ext cx="10515600" cy="28720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141125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598FCF-9ED3-4E0A-ADA9-E14A1AC1C9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945231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EC71E09-114D-4AC4-9641-0AFB955BE8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1" y="3991782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713897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6518A3-B385-4231-BC84-2C71BB9562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94596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9B2301-BABB-4F29-86CB-865B0F1C30B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3131083"/>
            <a:ext cx="5181600" cy="304587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1CEE24B-D15F-4371-803C-52CC217FAF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3131083"/>
            <a:ext cx="5181600" cy="3045880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3640674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35B440-5115-4DEE-BB5F-8DAD167E7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47408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D2F8C8-A243-465C-9EFA-DFED8F55ED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9" y="2521131"/>
            <a:ext cx="5157787" cy="55673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9C37329-9E54-4C03-912A-B5DF93BCCB7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-5577053" y="1158745"/>
            <a:ext cx="5157787" cy="302845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B36F8E7-CACE-48BA-9989-2D8A5CD8E9B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1" y="2521131"/>
            <a:ext cx="5183188" cy="55673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890D170-9B5F-4ED5-BC29-CFAA8D0EABF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1" y="3161211"/>
            <a:ext cx="5183188" cy="302845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0442312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3B8B5B-B976-4BFB-AC55-835ACDC5F8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4379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5322247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639107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4D5F05-3E94-485D-9A55-6054E765EA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1984375"/>
            <a:ext cx="3932237" cy="16002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8D8BDA-76FC-43FF-B087-D7D8C1E31B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24500" y="1984376"/>
            <a:ext cx="6172200" cy="390977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3769178-098C-4BA2-B5B6-5779E67B233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584575"/>
            <a:ext cx="3932237" cy="230957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599529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85460DE-02CD-4B13-BD62-01E55DFF751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019800" y="1106905"/>
            <a:ext cx="6172200" cy="5422231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7A54CC91-16E5-432D-9A9C-5EAF84B00B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1984375"/>
            <a:ext cx="3932237" cy="16002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9" name="Text Placeholder 3">
            <a:extLst>
              <a:ext uri="{FF2B5EF4-FFF2-40B4-BE49-F238E27FC236}">
                <a16:creationId xmlns:a16="http://schemas.microsoft.com/office/drawing/2014/main" id="{3AB0EF7A-901B-4E00-9289-672E20623CF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584575"/>
            <a:ext cx="3932237" cy="230957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023330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sv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FCAA7697-5707-432F-BCEB-AEC38060ED3C}"/>
              </a:ext>
            </a:extLst>
          </p:cNvPr>
          <p:cNvSpPr/>
          <p:nvPr userDrawn="1"/>
        </p:nvSpPr>
        <p:spPr>
          <a:xfrm>
            <a:off x="-1" y="-1"/>
            <a:ext cx="12192001" cy="1110785"/>
          </a:xfrm>
          <a:prstGeom prst="rect">
            <a:avLst/>
          </a:prstGeom>
          <a:solidFill>
            <a:srgbClr val="3E95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800"/>
          </a:p>
        </p:txBody>
      </p:sp>
      <p:pic>
        <p:nvPicPr>
          <p:cNvPr id="16" name="Graphic 15">
            <a:extLst>
              <a:ext uri="{FF2B5EF4-FFF2-40B4-BE49-F238E27FC236}">
                <a16:creationId xmlns:a16="http://schemas.microsoft.com/office/drawing/2014/main" id="{BDFDF9EE-31B4-4FB5-9C4A-613FC144E455}"/>
              </a:ext>
            </a:extLst>
          </p:cNvPr>
          <p:cNvPicPr>
            <a:picLocks noChangeAspect="1"/>
          </p:cNvPicPr>
          <p:nvPr userDrawn="1"/>
        </p:nvPicPr>
        <p:blipFill>
          <a:blip r:embed="rId11">
            <a:extLs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10416481" y="0"/>
            <a:ext cx="1797260" cy="1112590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F626E42-E1F5-4F93-802E-EA18187845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9459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0DC23E4-8798-4106-B0BB-F13F47318D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3174214"/>
            <a:ext cx="10515600" cy="28720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988B0785-9485-4F03-9280-0424E354ECA4}"/>
              </a:ext>
            </a:extLst>
          </p:cNvPr>
          <p:cNvSpPr/>
          <p:nvPr userDrawn="1"/>
        </p:nvSpPr>
        <p:spPr>
          <a:xfrm>
            <a:off x="0" y="6530171"/>
            <a:ext cx="12192001" cy="356995"/>
          </a:xfrm>
          <a:prstGeom prst="rect">
            <a:avLst/>
          </a:prstGeom>
          <a:solidFill>
            <a:srgbClr val="3E95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800"/>
          </a:p>
        </p:txBody>
      </p:sp>
      <p:pic>
        <p:nvPicPr>
          <p:cNvPr id="13" name="Picture 12" descr="A picture containing drawing&#10;&#10;Description automatically generated">
            <a:extLst>
              <a:ext uri="{FF2B5EF4-FFF2-40B4-BE49-F238E27FC236}">
                <a16:creationId xmlns:a16="http://schemas.microsoft.com/office/drawing/2014/main" id="{7A761206-FCE4-4F9D-BE61-B1337EB8B09E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6800" y="189526"/>
            <a:ext cx="2583087" cy="7095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87332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hf sldNum="0" hdr="0" dt="0"/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700" b="1" kern="1200">
          <a:solidFill>
            <a:srgbClr val="25386D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04928F-01DF-4D59-AB7B-33E03C692F0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NAIFA Anniversaries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32DFB67-829C-4642-BCD0-948D929DE5B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Celebrated 3</a:t>
            </a:r>
            <a:r>
              <a:rPr lang="en-US" baseline="30000" dirty="0"/>
              <a:t>rd</a:t>
            </a:r>
            <a:r>
              <a:rPr lang="en-US" dirty="0"/>
              <a:t> week of each month</a:t>
            </a:r>
          </a:p>
        </p:txBody>
      </p:sp>
    </p:spTree>
    <p:extLst>
      <p:ext uri="{BB962C8B-B14F-4D97-AF65-F5344CB8AC3E}">
        <p14:creationId xmlns:p14="http://schemas.microsoft.com/office/powerpoint/2010/main" val="12514293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3C6818-6035-4A23-B27F-49430C24BC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Monday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689F91-3EB4-4CCB-A7BF-60C67AB7C0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4437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NAIFA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4A99D1"/>
      </a:hlink>
      <a:folHlink>
        <a:srgbClr val="99CC0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E0315DDD99D864292AE33FA43BE9A5C" ma:contentTypeVersion="12" ma:contentTypeDescription="Create a new document." ma:contentTypeScope="" ma:versionID="a38e328721a1740c7bb1fa1940b28e03">
  <xsd:schema xmlns:xsd="http://www.w3.org/2001/XMLSchema" xmlns:xs="http://www.w3.org/2001/XMLSchema" xmlns:p="http://schemas.microsoft.com/office/2006/metadata/properties" xmlns:ns2="6a165688-b454-4c6d-88e6-4a56fead5f0a" xmlns:ns3="28e81ee4-6e57-4c4b-910e-041d7b4dc373" targetNamespace="http://schemas.microsoft.com/office/2006/metadata/properties" ma:root="true" ma:fieldsID="23ecec39d23c74ce1e3dc34425184d98" ns2:_="" ns3:_="">
    <xsd:import namespace="6a165688-b454-4c6d-88e6-4a56fead5f0a"/>
    <xsd:import namespace="28e81ee4-6e57-4c4b-910e-041d7b4dc37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EventHashCode" minOccurs="0"/>
                <xsd:element ref="ns2:MediaServiceGenerationTime" minOccurs="0"/>
                <xsd:element ref="ns2:MediaServiceAutoTags" minOccurs="0"/>
                <xsd:element ref="ns2:MediaServiceOCR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Location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a165688-b454-4c6d-88e6-4a56fead5f0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EventHashCode" ma:index="10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8e81ee4-6e57-4c4b-910e-041d7b4dc373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D378852B-2100-48DC-8CAA-3B62688B6C5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5B3B531-FEB0-43FC-B07D-C75EC518A1D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a165688-b454-4c6d-88e6-4a56fead5f0a"/>
    <ds:schemaRef ds:uri="28e81ee4-6e57-4c4b-910e-041d7b4dc37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3D5DCF8-7948-4B4F-A5A8-096BE0457C03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Advocacy_16x9_TEMPLATE</Template>
  <TotalTime>4221</TotalTime>
  <Words>9</Words>
  <Application>Microsoft Office PowerPoint</Application>
  <PresentationFormat>Widescreen</PresentationFormat>
  <Paragraphs>3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 Theme</vt:lpstr>
      <vt:lpstr>NAIFA Anniversaries</vt:lpstr>
      <vt:lpstr>Monday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Olivia Yancey</dc:creator>
  <cp:lastModifiedBy>Emily Cabbage</cp:lastModifiedBy>
  <cp:revision>73</cp:revision>
  <dcterms:created xsi:type="dcterms:W3CDTF">2018-10-29T18:59:04Z</dcterms:created>
  <dcterms:modified xsi:type="dcterms:W3CDTF">2021-03-09T17:57:05Z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0x0101000E0315DDD99D864292AE33FA43BE9A5C</vt:lpwstr>
  </property>
</Properties>
</file>