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rcy, Saskia" initials="KS" lastIdx="38" clrIdx="0">
    <p:extLst>
      <p:ext uri="{19B8F6BF-5375-455C-9EA6-DF929625EA0E}">
        <p15:presenceInfo xmlns:p15="http://schemas.microsoft.com/office/powerpoint/2012/main" userId="Kercy, Sask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CEF3"/>
    <a:srgbClr val="24386D"/>
    <a:srgbClr val="3E95D1"/>
    <a:srgbClr val="25386D"/>
    <a:srgbClr val="3895D9"/>
    <a:srgbClr val="D50037"/>
    <a:srgbClr val="D51E3D"/>
    <a:srgbClr val="7F7F7F"/>
    <a:srgbClr val="D9D9D9"/>
    <a:srgbClr val="00A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29" autoAdjust="0"/>
    <p:restoredTop sz="84651" autoAdjust="0"/>
  </p:normalViewPr>
  <p:slideViewPr>
    <p:cSldViewPr snapToGrid="0">
      <p:cViewPr varScale="1">
        <p:scale>
          <a:sx n="56" d="100"/>
          <a:sy n="56" d="100"/>
        </p:scale>
        <p:origin x="1300" y="5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B490B-DCBF-48CE-8989-793158718698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F32FCA-8C7B-429B-ACA8-0734FEAA2A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64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221" y="1056857"/>
            <a:ext cx="11261558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rgbClr val="25386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00AEEF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2700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5386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4053"/>
            <a:ext cx="10515600" cy="2872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945231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991782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459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7408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-5577053" y="1158745"/>
            <a:ext cx="5157787" cy="30284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437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D5F05-3E94-485D-9A55-6054E765E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984375"/>
            <a:ext cx="3932237" cy="16002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D8BDA-76FC-43FF-B087-D7D8C1E31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0" y="1984376"/>
            <a:ext cx="6172200" cy="390977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769178-098C-4BA2-B5B6-5779E67B2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584575"/>
            <a:ext cx="3932237" cy="230957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995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19800" y="1106905"/>
            <a:ext cx="6172200" cy="5422231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A54CC91-16E5-432D-9A9C-5EAF84B00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984375"/>
            <a:ext cx="3932237" cy="16002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AB0EF7A-901B-4E00-9289-672E20623C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584575"/>
            <a:ext cx="3932237" cy="230957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CAA7697-5707-432F-BCEB-AEC38060ED3C}"/>
              </a:ext>
            </a:extLst>
          </p:cNvPr>
          <p:cNvSpPr/>
          <p:nvPr userDrawn="1"/>
        </p:nvSpPr>
        <p:spPr>
          <a:xfrm>
            <a:off x="-1" y="-1"/>
            <a:ext cx="12192001" cy="1110785"/>
          </a:xfrm>
          <a:prstGeom prst="rect">
            <a:avLst/>
          </a:prstGeom>
          <a:solidFill>
            <a:srgbClr val="3E95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BDFDF9EE-31B4-4FB5-9C4A-613FC144E455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416481" y="0"/>
            <a:ext cx="1797260" cy="111259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459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174214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88B0785-9485-4F03-9280-0424E354ECA4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3E95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7A761206-FCE4-4F9D-BE61-B1337EB8B09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77223" y="189526"/>
            <a:ext cx="2442240" cy="70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700" b="1" kern="1200">
          <a:solidFill>
            <a:srgbClr val="25386D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7323615B-2CD4-42F2-8766-F505AF6969A9}"/>
              </a:ext>
            </a:extLst>
          </p:cNvPr>
          <p:cNvSpPr/>
          <p:nvPr/>
        </p:nvSpPr>
        <p:spPr>
          <a:xfrm>
            <a:off x="5275385" y="2426677"/>
            <a:ext cx="6916615" cy="4431323"/>
          </a:xfrm>
          <a:custGeom>
            <a:avLst/>
            <a:gdLst>
              <a:gd name="connsiteX0" fmla="*/ 0 w 6916615"/>
              <a:gd name="connsiteY0" fmla="*/ 3886200 h 3886200"/>
              <a:gd name="connsiteX1" fmla="*/ 0 w 6916615"/>
              <a:gd name="connsiteY1" fmla="*/ 0 h 3886200"/>
              <a:gd name="connsiteX2" fmla="*/ 6916615 w 6916615"/>
              <a:gd name="connsiteY2" fmla="*/ 3886200 h 3886200"/>
              <a:gd name="connsiteX3" fmla="*/ 0 w 6916615"/>
              <a:gd name="connsiteY3" fmla="*/ 3886200 h 3886200"/>
              <a:gd name="connsiteX0" fmla="*/ 0 w 6916615"/>
              <a:gd name="connsiteY0" fmla="*/ 4431323 h 4431323"/>
              <a:gd name="connsiteX1" fmla="*/ 6910754 w 6916615"/>
              <a:gd name="connsiteY1" fmla="*/ 0 h 4431323"/>
              <a:gd name="connsiteX2" fmla="*/ 6916615 w 6916615"/>
              <a:gd name="connsiteY2" fmla="*/ 4431323 h 4431323"/>
              <a:gd name="connsiteX3" fmla="*/ 0 w 6916615"/>
              <a:gd name="connsiteY3" fmla="*/ 4431323 h 4431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16615" h="4431323">
                <a:moveTo>
                  <a:pt x="0" y="4431323"/>
                </a:moveTo>
                <a:lnTo>
                  <a:pt x="6910754" y="0"/>
                </a:lnTo>
                <a:cubicBezTo>
                  <a:pt x="6912708" y="1477108"/>
                  <a:pt x="6914661" y="2954215"/>
                  <a:pt x="6916615" y="4431323"/>
                </a:cubicBezTo>
                <a:lnTo>
                  <a:pt x="0" y="4431323"/>
                </a:lnTo>
                <a:close/>
              </a:path>
            </a:pathLst>
          </a:custGeom>
          <a:solidFill>
            <a:srgbClr val="79CE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4DCD28E4-8520-456D-ACE0-109B0E077760}"/>
              </a:ext>
            </a:extLst>
          </p:cNvPr>
          <p:cNvSpPr/>
          <p:nvPr/>
        </p:nvSpPr>
        <p:spPr>
          <a:xfrm>
            <a:off x="0" y="0"/>
            <a:ext cx="11131062" cy="6858000"/>
          </a:xfrm>
          <a:prstGeom prst="rtTriangle">
            <a:avLst/>
          </a:prstGeom>
          <a:solidFill>
            <a:srgbClr val="243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pic>
        <p:nvPicPr>
          <p:cNvPr id="11" name="Picture 10" descr="Leadeyr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9815" y="1487832"/>
            <a:ext cx="4668319" cy="135630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BBFB18B-8308-4F7B-8824-9A2DB76D70B3}"/>
              </a:ext>
            </a:extLst>
          </p:cNvPr>
          <p:cNvSpPr txBox="1"/>
          <p:nvPr/>
        </p:nvSpPr>
        <p:spPr>
          <a:xfrm>
            <a:off x="556846" y="3838020"/>
            <a:ext cx="67583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+mj-lt"/>
              </a:rPr>
              <a:t>MAIN HEADING</a:t>
            </a:r>
            <a:endParaRPr lang="en-IN" sz="6000" b="1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Goes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Subheading Goes Here</a:t>
            </a:r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8E5C4-77CB-4F95-9F6D-92B604C69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9B0A2-49BB-4614-961C-B26C01E82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58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Custom 1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0315DDD99D864292AE33FA43BE9A5C" ma:contentTypeVersion="12" ma:contentTypeDescription="Create a new document." ma:contentTypeScope="" ma:versionID="a38e328721a1740c7bb1fa1940b28e03">
  <xsd:schema xmlns:xsd="http://www.w3.org/2001/XMLSchema" xmlns:xs="http://www.w3.org/2001/XMLSchema" xmlns:p="http://schemas.microsoft.com/office/2006/metadata/properties" xmlns:ns2="6a165688-b454-4c6d-88e6-4a56fead5f0a" xmlns:ns3="28e81ee4-6e57-4c4b-910e-041d7b4dc373" targetNamespace="http://schemas.microsoft.com/office/2006/metadata/properties" ma:root="true" ma:fieldsID="23ecec39d23c74ce1e3dc34425184d98" ns2:_="" ns3:_="">
    <xsd:import namespace="6a165688-b454-4c6d-88e6-4a56fead5f0a"/>
    <xsd:import namespace="28e81ee4-6e57-4c4b-910e-041d7b4dc3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EventHashCode" minOccurs="0"/>
                <xsd:element ref="ns2:MediaServiceGenerationTime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165688-b454-4c6d-88e6-4a56fead5f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e81ee4-6e57-4c4b-910e-041d7b4dc37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F43BEFF-82D4-4A74-8820-CD880B613179}"/>
</file>

<file path=customXml/itemProps2.xml><?xml version="1.0" encoding="utf-8"?>
<ds:datastoreItem xmlns:ds="http://schemas.openxmlformats.org/officeDocument/2006/customXml" ds:itemID="{1F463E4F-314D-45FE-AF5B-121935124E71}"/>
</file>

<file path=customXml/itemProps3.xml><?xml version="1.0" encoding="utf-8"?>
<ds:datastoreItem xmlns:ds="http://schemas.openxmlformats.org/officeDocument/2006/customXml" ds:itemID="{4EC1D2E2-0367-4234-A21A-7347496010FF}"/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4289</TotalTime>
  <Words>8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Roboto</vt:lpstr>
      <vt:lpstr>Office Theme</vt:lpstr>
      <vt:lpstr>PowerPoint Presentation</vt:lpstr>
      <vt:lpstr>Title Goes Here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NAIFA</dc:creator>
  <cp:lastModifiedBy>Suzanne Carawan</cp:lastModifiedBy>
  <cp:revision>83</cp:revision>
  <dcterms:created xsi:type="dcterms:W3CDTF">2018-10-29T18:59:04Z</dcterms:created>
  <dcterms:modified xsi:type="dcterms:W3CDTF">2021-02-19T17:11:10Z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0x0101000E0315DDD99D864292AE33FA43BE9A5C</vt:lpwstr>
  </property>
</Properties>
</file>