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B573"/>
    <a:srgbClr val="25C47C"/>
    <a:srgbClr val="C5E5D6"/>
    <a:srgbClr val="F04E23"/>
    <a:srgbClr val="E74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BBE479-29C7-4A0F-866A-3374FD3FD12E}" v="19" dt="2020-11-10T15:00:10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Cabbage" userId="0edfa316-71ab-4c56-92d8-d22d64be52e2" providerId="ADAL" clId="{E3BBE479-29C7-4A0F-866A-3374FD3FD12E}"/>
    <pc:docChg chg="custSel modMainMaster">
      <pc:chgData name="Emily Cabbage" userId="0edfa316-71ab-4c56-92d8-d22d64be52e2" providerId="ADAL" clId="{E3BBE479-29C7-4A0F-866A-3374FD3FD12E}" dt="2020-11-10T16:21:20.842" v="54" actId="478"/>
      <pc:docMkLst>
        <pc:docMk/>
      </pc:docMkLst>
      <pc:sldMasterChg chg="modSldLayout">
        <pc:chgData name="Emily Cabbage" userId="0edfa316-71ab-4c56-92d8-d22d64be52e2" providerId="ADAL" clId="{E3BBE479-29C7-4A0F-866A-3374FD3FD12E}" dt="2020-11-10T16:21:20.842" v="54" actId="478"/>
        <pc:sldMasterMkLst>
          <pc:docMk/>
          <pc:sldMasterMk cId="3478733230" sldId="2147483648"/>
        </pc:sldMasterMkLst>
        <pc:sldLayoutChg chg="addSp modSp modAnim">
          <pc:chgData name="Emily Cabbage" userId="0edfa316-71ab-4c56-92d8-d22d64be52e2" providerId="ADAL" clId="{E3BBE479-29C7-4A0F-866A-3374FD3FD12E}" dt="2020-11-10T14:56:17.595" v="2" actId="1076"/>
          <pc:sldLayoutMkLst>
            <pc:docMk/>
            <pc:sldMasterMk cId="3478733230" sldId="2147483648"/>
            <pc:sldLayoutMk cId="3114112597" sldId="2147483650"/>
          </pc:sldLayoutMkLst>
          <pc:picChg chg="add">
            <ac:chgData name="Emily Cabbage" userId="0edfa316-71ab-4c56-92d8-d22d64be52e2" providerId="ADAL" clId="{E3BBE479-29C7-4A0F-866A-3374FD3FD12E}" dt="2020-11-10T14:55:50.909" v="0"/>
            <ac:picMkLst>
              <pc:docMk/>
              <pc:sldMasterMk cId="3478733230" sldId="2147483648"/>
              <pc:sldLayoutMk cId="3114112597" sldId="2147483650"/>
              <ac:picMk id="4" creationId="{DA716210-91A6-477F-88E7-8CB0982B3AD5}"/>
            </ac:picMkLst>
          </pc:picChg>
          <pc:picChg chg="add mod">
            <ac:chgData name="Emily Cabbage" userId="0edfa316-71ab-4c56-92d8-d22d64be52e2" providerId="ADAL" clId="{E3BBE479-29C7-4A0F-866A-3374FD3FD12E}" dt="2020-11-10T14:56:17.595" v="2" actId="1076"/>
            <ac:picMkLst>
              <pc:docMk/>
              <pc:sldMasterMk cId="3478733230" sldId="2147483648"/>
              <pc:sldLayoutMk cId="3114112597" sldId="2147483650"/>
              <ac:picMk id="5" creationId="{02038B05-5E56-4D6B-B0D8-C1F8221E8660}"/>
            </ac:picMkLst>
          </pc:picChg>
        </pc:sldLayoutChg>
        <pc:sldLayoutChg chg="addSp delSp modSp">
          <pc:chgData name="Emily Cabbage" userId="0edfa316-71ab-4c56-92d8-d22d64be52e2" providerId="ADAL" clId="{E3BBE479-29C7-4A0F-866A-3374FD3FD12E}" dt="2020-11-10T16:21:20.842" v="54" actId="478"/>
          <pc:sldLayoutMkLst>
            <pc:docMk/>
            <pc:sldMasterMk cId="3478733230" sldId="2147483648"/>
            <pc:sldLayoutMk cId="1184331352" sldId="2147483658"/>
          </pc:sldLayoutMkLst>
          <pc:spChg chg="add">
            <ac:chgData name="Emily Cabbage" userId="0edfa316-71ab-4c56-92d8-d22d64be52e2" providerId="ADAL" clId="{E3BBE479-29C7-4A0F-866A-3374FD3FD12E}" dt="2020-11-10T14:57:52.813" v="8"/>
            <ac:spMkLst>
              <pc:docMk/>
              <pc:sldMasterMk cId="3478733230" sldId="2147483648"/>
              <pc:sldLayoutMk cId="1184331352" sldId="2147483658"/>
              <ac:spMk id="4" creationId="{633A3680-4359-4F13-9DB3-312DBD35B503}"/>
            </ac:spMkLst>
          </pc:spChg>
          <pc:spChg chg="add del">
            <ac:chgData name="Emily Cabbage" userId="0edfa316-71ab-4c56-92d8-d22d64be52e2" providerId="ADAL" clId="{E3BBE479-29C7-4A0F-866A-3374FD3FD12E}" dt="2020-11-10T14:58:06.297" v="10" actId="478"/>
            <ac:spMkLst>
              <pc:docMk/>
              <pc:sldMasterMk cId="3478733230" sldId="2147483648"/>
              <pc:sldLayoutMk cId="1184331352" sldId="2147483658"/>
              <ac:spMk id="5" creationId="{36E6CF71-5BB1-4961-BFB1-FDB1964B75C8}"/>
            </ac:spMkLst>
          </pc:spChg>
          <pc:spChg chg="mod">
            <ac:chgData name="Emily Cabbage" userId="0edfa316-71ab-4c56-92d8-d22d64be52e2" providerId="ADAL" clId="{E3BBE479-29C7-4A0F-866A-3374FD3FD12E}" dt="2020-11-10T14:56:47.606" v="4" actId="207"/>
            <ac:spMkLst>
              <pc:docMk/>
              <pc:sldMasterMk cId="3478733230" sldId="2147483648"/>
              <pc:sldLayoutMk cId="1184331352" sldId="2147483658"/>
              <ac:spMk id="6" creationId="{36B32775-8FC1-4CFB-A14E-BDBE778A1356}"/>
            </ac:spMkLst>
          </pc:spChg>
          <pc:spChg chg="add del mod">
            <ac:chgData name="Emily Cabbage" userId="0edfa316-71ab-4c56-92d8-d22d64be52e2" providerId="ADAL" clId="{E3BBE479-29C7-4A0F-866A-3374FD3FD12E}" dt="2020-11-10T14:58:22.359" v="13" actId="478"/>
            <ac:spMkLst>
              <pc:docMk/>
              <pc:sldMasterMk cId="3478733230" sldId="2147483648"/>
              <pc:sldLayoutMk cId="1184331352" sldId="2147483658"/>
              <ac:spMk id="7" creationId="{CAFF7946-91BB-49D7-894E-28624F023A0F}"/>
            </ac:spMkLst>
          </pc:spChg>
          <pc:spChg chg="add del mod">
            <ac:chgData name="Emily Cabbage" userId="0edfa316-71ab-4c56-92d8-d22d64be52e2" providerId="ADAL" clId="{E3BBE479-29C7-4A0F-866A-3374FD3FD12E}" dt="2020-11-10T16:21:20.842" v="54" actId="478"/>
            <ac:spMkLst>
              <pc:docMk/>
              <pc:sldMasterMk cId="3478733230" sldId="2147483648"/>
              <pc:sldLayoutMk cId="1184331352" sldId="2147483658"/>
              <ac:spMk id="8" creationId="{1699EAE2-2E4A-4C4A-A0B9-A27962371593}"/>
            </ac:spMkLst>
          </pc:spChg>
          <pc:spChg chg="add del">
            <ac:chgData name="Emily Cabbage" userId="0edfa316-71ab-4c56-92d8-d22d64be52e2" providerId="ADAL" clId="{E3BBE479-29C7-4A0F-866A-3374FD3FD12E}" dt="2020-11-10T14:58:51.791" v="17"/>
            <ac:spMkLst>
              <pc:docMk/>
              <pc:sldMasterMk cId="3478733230" sldId="2147483648"/>
              <pc:sldLayoutMk cId="1184331352" sldId="2147483658"/>
              <ac:spMk id="9" creationId="{88A6FEB0-E03D-4C7A-91B5-25EC0BA4677D}"/>
            </ac:spMkLst>
          </pc:spChg>
          <pc:spChg chg="add del">
            <ac:chgData name="Emily Cabbage" userId="0edfa316-71ab-4c56-92d8-d22d64be52e2" providerId="ADAL" clId="{E3BBE479-29C7-4A0F-866A-3374FD3FD12E}" dt="2020-11-10T14:59:13.296" v="19"/>
            <ac:spMkLst>
              <pc:docMk/>
              <pc:sldMasterMk cId="3478733230" sldId="2147483648"/>
              <pc:sldLayoutMk cId="1184331352" sldId="2147483658"/>
              <ac:spMk id="10" creationId="{F08E2223-A6A1-4303-A06B-B7CCF56522BF}"/>
            </ac:spMkLst>
          </pc:spChg>
          <pc:picChg chg="add mod">
            <ac:chgData name="Emily Cabbage" userId="0edfa316-71ab-4c56-92d8-d22d64be52e2" providerId="ADAL" clId="{E3BBE479-29C7-4A0F-866A-3374FD3FD12E}" dt="2020-11-10T14:56:52.592" v="5" actId="1076"/>
            <ac:picMkLst>
              <pc:docMk/>
              <pc:sldMasterMk cId="3478733230" sldId="2147483648"/>
              <pc:sldLayoutMk cId="1184331352" sldId="2147483658"/>
              <ac:picMk id="3" creationId="{13BAC72E-F061-4A88-BD7B-79BF344E8B04}"/>
            </ac:picMkLst>
          </pc:picChg>
        </pc:sldLayoutChg>
      </pc:sldMasterChg>
      <pc:sldMasterChg chg="modSldLayout">
        <pc:chgData name="Emily Cabbage" userId="0edfa316-71ab-4c56-92d8-d22d64be52e2" providerId="ADAL" clId="{E3BBE479-29C7-4A0F-866A-3374FD3FD12E}" dt="2020-11-10T14:57:09.035" v="6"/>
        <pc:sldMasterMkLst>
          <pc:docMk/>
          <pc:sldMasterMk cId="2099273040" sldId="2147483659"/>
        </pc:sldMasterMkLst>
        <pc:sldLayoutChg chg="setBg">
          <pc:chgData name="Emily Cabbage" userId="0edfa316-71ab-4c56-92d8-d22d64be52e2" providerId="ADAL" clId="{E3BBE479-29C7-4A0F-866A-3374FD3FD12E}" dt="2020-11-10T14:57:09.035" v="6"/>
          <pc:sldLayoutMkLst>
            <pc:docMk/>
            <pc:sldMasterMk cId="2099273040" sldId="2147483659"/>
            <pc:sldLayoutMk cId="15182332" sldId="2147483661"/>
          </pc:sldLayoutMkLst>
        </pc:sldLayoutChg>
      </pc:sldMasterChg>
      <pc:sldMasterChg chg="modSldLayout">
        <pc:chgData name="Emily Cabbage" userId="0edfa316-71ab-4c56-92d8-d22d64be52e2" providerId="ADAL" clId="{E3BBE479-29C7-4A0F-866A-3374FD3FD12E}" dt="2020-11-10T14:57:36.424" v="7"/>
        <pc:sldMasterMkLst>
          <pc:docMk/>
          <pc:sldMasterMk cId="4237200626" sldId="2147483659"/>
        </pc:sldMasterMkLst>
        <pc:sldLayoutChg chg="setBg">
          <pc:chgData name="Emily Cabbage" userId="0edfa316-71ab-4c56-92d8-d22d64be52e2" providerId="ADAL" clId="{E3BBE479-29C7-4A0F-866A-3374FD3FD12E}" dt="2020-11-10T14:57:36.424" v="7"/>
          <pc:sldLayoutMkLst>
            <pc:docMk/>
            <pc:sldMasterMk cId="4237200626" sldId="2147483659"/>
            <pc:sldLayoutMk cId="1579496803" sldId="21474836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4950-6EAD-4462-81AC-72C1D6D84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5363D-8434-4C38-A0CC-1B6C17B32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107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6189D-A956-4D67-A42E-4E7D8268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0BB51-8256-41CC-BC48-7EB5F6C7A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A716210-91A6-477F-88E7-8CB0982B3A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2038B05-5E56-4D6B-B0D8-C1F8221E8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62362" y="2243132"/>
            <a:ext cx="48672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1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B32775-8FC1-4CFB-A14E-BDBE778A1356}"/>
              </a:ext>
            </a:extLst>
          </p:cNvPr>
          <p:cNvSpPr/>
          <p:nvPr userDrawn="1"/>
        </p:nvSpPr>
        <p:spPr>
          <a:xfrm>
            <a:off x="0" y="1090863"/>
            <a:ext cx="12192000" cy="5438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8" descr="A close up of a sign&#10;&#10;Description automatically generated">
            <a:extLst>
              <a:ext uri="{FF2B5EF4-FFF2-40B4-BE49-F238E27FC236}">
                <a16:creationId xmlns:a16="http://schemas.microsoft.com/office/drawing/2014/main" id="{13BAC72E-F061-4A88-BD7B-79BF344E8B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5" y="1090863"/>
            <a:ext cx="4351338" cy="43513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3A3680-4359-4F13-9DB3-312DBD35B503}"/>
              </a:ext>
            </a:extLst>
          </p:cNvPr>
          <p:cNvSpPr/>
          <p:nvPr userDrawn="1"/>
        </p:nvSpPr>
        <p:spPr>
          <a:xfrm>
            <a:off x="5831840" y="0"/>
            <a:ext cx="636016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433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8FCF-9ED3-4E0A-ADA9-E14A1AC1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576263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71E09-114D-4AC4-9641-0AFB955B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6228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38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18A3-B385-4231-BC84-2C71BB95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2301-BABB-4F29-86CB-865B0F1C3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31083"/>
            <a:ext cx="5181600" cy="3045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EE24B-D15F-4371-803C-52CC217F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31083"/>
            <a:ext cx="5181600" cy="30458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406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B440-5115-4DEE-BB5F-8DAD167E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7829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2F8C8-A243-465C-9EFA-DFED8F55E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521131"/>
            <a:ext cx="5157787" cy="5567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37329-9E54-4C03-912A-B5DF93BCC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161211"/>
            <a:ext cx="5157787" cy="30284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6F8E7-CACE-48BA-9989-2D8A5CD8E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2521131"/>
            <a:ext cx="5183188" cy="5567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0D170-9B5F-4ED5-BC29-CFAA8D0EA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3161211"/>
            <a:ext cx="5183188" cy="3028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23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8B5B-B976-4BFB-AC55-835ACDC5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138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222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91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7CA0-5651-4829-8A93-6E70A1737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24743"/>
            <a:ext cx="3932237" cy="1717766"/>
          </a:xfrm>
        </p:spPr>
        <p:txBody>
          <a:bodyPr anchor="b">
            <a:noAutofit/>
          </a:bodyPr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5460DE-02CD-4B13-BD62-01E55DFF7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76549"/>
            <a:ext cx="6172200" cy="4398012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847B6-E020-4C80-87BA-23B6E660A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31920"/>
            <a:ext cx="3932237" cy="225057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33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26E42-E1F5-4F93-802E-EA181878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61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C23E4-8798-4106-B0BB-F13F47318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04903"/>
            <a:ext cx="10515600" cy="2872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9F1956-0A5E-4ED4-BE89-54E25CCC3CCC}"/>
              </a:ext>
            </a:extLst>
          </p:cNvPr>
          <p:cNvSpPr/>
          <p:nvPr userDrawn="1"/>
        </p:nvSpPr>
        <p:spPr>
          <a:xfrm>
            <a:off x="0" y="6530171"/>
            <a:ext cx="12192001" cy="356995"/>
          </a:xfrm>
          <a:prstGeom prst="rect">
            <a:avLst/>
          </a:prstGeom>
          <a:solidFill>
            <a:srgbClr val="22B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6766F9-ACC1-4BD1-8295-28D093A1A19C}"/>
              </a:ext>
            </a:extLst>
          </p:cNvPr>
          <p:cNvSpPr/>
          <p:nvPr userDrawn="1"/>
        </p:nvSpPr>
        <p:spPr>
          <a:xfrm>
            <a:off x="-1" y="-1"/>
            <a:ext cx="12192001" cy="1110785"/>
          </a:xfrm>
          <a:prstGeom prst="rect">
            <a:avLst/>
          </a:prstGeom>
          <a:solidFill>
            <a:srgbClr val="22B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3389A0-EB95-4A8A-8E8C-75FD85A181D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539" y="150076"/>
            <a:ext cx="2504629" cy="80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928F-01DF-4D59-AB7B-33E03C692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DFB67-829C-4642-BCD0-948D929DE5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29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IF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4A99D1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0315DDD99D864292AE33FA43BE9A5C" ma:contentTypeVersion="12" ma:contentTypeDescription="Create a new document." ma:contentTypeScope="" ma:versionID="a38e328721a1740c7bb1fa1940b28e03">
  <xsd:schema xmlns:xsd="http://www.w3.org/2001/XMLSchema" xmlns:xs="http://www.w3.org/2001/XMLSchema" xmlns:p="http://schemas.microsoft.com/office/2006/metadata/properties" xmlns:ns2="6a165688-b454-4c6d-88e6-4a56fead5f0a" xmlns:ns3="28e81ee4-6e57-4c4b-910e-041d7b4dc373" targetNamespace="http://schemas.microsoft.com/office/2006/metadata/properties" ma:root="true" ma:fieldsID="23ecec39d23c74ce1e3dc34425184d98" ns2:_="" ns3:_="">
    <xsd:import namespace="6a165688-b454-4c6d-88e6-4a56fead5f0a"/>
    <xsd:import namespace="28e81ee4-6e57-4c4b-910e-041d7b4dc3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65688-b454-4c6d-88e6-4a56fead5f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81ee4-6e57-4c4b-910e-041d7b4dc37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A0B5AA-AC93-4B74-B533-7D49CCF9BD4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B7457BA-8A29-4370-869D-C6A3394FB6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165688-b454-4c6d-88e6-4a56fead5f0a"/>
    <ds:schemaRef ds:uri="28e81ee4-6e57-4c4b-910e-041d7b4dc3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05464B-1808-49EE-A6C3-DA070C741D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Advocacy_16x9_TEMPLATE</Template>
  <TotalTime>1575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Yancey</dc:creator>
  <cp:lastModifiedBy>Emily Cabbage</cp:lastModifiedBy>
  <cp:revision>19</cp:revision>
  <dcterms:created xsi:type="dcterms:W3CDTF">2018-10-29T18:59:04Z</dcterms:created>
  <dcterms:modified xsi:type="dcterms:W3CDTF">2020-11-10T16:21:31Z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0x0101000E0315DDD99D864292AE33FA43BE9A5C</vt:lpwstr>
  </property>
</Properties>
</file>