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rcy, Saskia" initials="KS" lastIdx="38" clrIdx="0">
    <p:extLst>
      <p:ext uri="{19B8F6BF-5375-455C-9EA6-DF929625EA0E}">
        <p15:presenceInfo xmlns:p15="http://schemas.microsoft.com/office/powerpoint/2012/main" userId="Kercy, Sask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9406"/>
    <a:srgbClr val="E7AE18"/>
    <a:srgbClr val="25386D"/>
    <a:srgbClr val="D50037"/>
    <a:srgbClr val="3895D9"/>
    <a:srgbClr val="79CEF3"/>
    <a:srgbClr val="24386D"/>
    <a:srgbClr val="3E95D1"/>
    <a:srgbClr val="D51E3D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AC57F4-436D-452C-91EF-BDDE902D09A1}" v="5" dt="2021-04-05T20:42:54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9" autoAdjust="0"/>
    <p:restoredTop sz="84651" autoAdjust="0"/>
  </p:normalViewPr>
  <p:slideViewPr>
    <p:cSldViewPr snapToGrid="0">
      <p:cViewPr varScale="1">
        <p:scale>
          <a:sx n="59" d="100"/>
          <a:sy n="59" d="100"/>
        </p:scale>
        <p:origin x="828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bbage" userId="0edfa316-71ab-4c56-92d8-d22d64be52e2" providerId="ADAL" clId="{EDAC57F4-436D-452C-91EF-BDDE902D09A1}"/>
    <pc:docChg chg="custSel addSld delSld modSld">
      <pc:chgData name="Emily Cabbage" userId="0edfa316-71ab-4c56-92d8-d22d64be52e2" providerId="ADAL" clId="{EDAC57F4-436D-452C-91EF-BDDE902D09A1}" dt="2021-04-05T20:45:57.348" v="140" actId="20577"/>
      <pc:docMkLst>
        <pc:docMk/>
      </pc:docMkLst>
      <pc:sldChg chg="modSp mod">
        <pc:chgData name="Emily Cabbage" userId="0edfa316-71ab-4c56-92d8-d22d64be52e2" providerId="ADAL" clId="{EDAC57F4-436D-452C-91EF-BDDE902D09A1}" dt="2021-04-05T20:45:57.348" v="140" actId="20577"/>
        <pc:sldMkLst>
          <pc:docMk/>
          <pc:sldMk cId="1251429330" sldId="256"/>
        </pc:sldMkLst>
        <pc:spChg chg="mod">
          <ac:chgData name="Emily Cabbage" userId="0edfa316-71ab-4c56-92d8-d22d64be52e2" providerId="ADAL" clId="{EDAC57F4-436D-452C-91EF-BDDE902D09A1}" dt="2021-04-05T20:45:53.495" v="132" actId="242"/>
          <ac:spMkLst>
            <pc:docMk/>
            <pc:sldMk cId="1251429330" sldId="256"/>
            <ac:spMk id="2" creationId="{AD04928F-01DF-4D59-AB7B-33E03C692F0C}"/>
          </ac:spMkLst>
        </pc:spChg>
        <pc:spChg chg="mod">
          <ac:chgData name="Emily Cabbage" userId="0edfa316-71ab-4c56-92d8-d22d64be52e2" providerId="ADAL" clId="{EDAC57F4-436D-452C-91EF-BDDE902D09A1}" dt="2021-04-05T20:45:57.348" v="140" actId="20577"/>
          <ac:spMkLst>
            <pc:docMk/>
            <pc:sldMk cId="1251429330" sldId="256"/>
            <ac:spMk id="3" creationId="{832DFB67-829C-4642-BCD0-948D929DE5B6}"/>
          </ac:spMkLst>
        </pc:spChg>
      </pc:sldChg>
      <pc:sldChg chg="new del">
        <pc:chgData name="Emily Cabbage" userId="0edfa316-71ab-4c56-92d8-d22d64be52e2" providerId="ADAL" clId="{EDAC57F4-436D-452C-91EF-BDDE902D09A1}" dt="2021-04-05T20:43:04.529" v="118" actId="2696"/>
        <pc:sldMkLst>
          <pc:docMk/>
          <pc:sldMk cId="1729713058" sldId="257"/>
        </pc:sldMkLst>
      </pc:sldChg>
      <pc:sldChg chg="add del">
        <pc:chgData name="Emily Cabbage" userId="0edfa316-71ab-4c56-92d8-d22d64be52e2" providerId="ADAL" clId="{EDAC57F4-436D-452C-91EF-BDDE902D09A1}" dt="2021-04-05T20:45:12.447" v="119" actId="2696"/>
        <pc:sldMkLst>
          <pc:docMk/>
          <pc:sldMk cId="3629400429" sldId="350"/>
        </pc:sldMkLst>
      </pc:sldChg>
      <pc:sldChg chg="add del">
        <pc:chgData name="Emily Cabbage" userId="0edfa316-71ab-4c56-92d8-d22d64be52e2" providerId="ADAL" clId="{EDAC57F4-436D-452C-91EF-BDDE902D09A1}" dt="2021-04-05T20:45:18.357" v="120" actId="2696"/>
        <pc:sldMkLst>
          <pc:docMk/>
          <pc:sldMk cId="3608959779" sldId="1531"/>
        </pc:sldMkLst>
      </pc:sldChg>
      <pc:sldChg chg="modSp add del mod setBg">
        <pc:chgData name="Emily Cabbage" userId="0edfa316-71ab-4c56-92d8-d22d64be52e2" providerId="ADAL" clId="{EDAC57F4-436D-452C-91EF-BDDE902D09A1}" dt="2021-04-05T20:45:21.722" v="121" actId="2696"/>
        <pc:sldMkLst>
          <pc:docMk/>
          <pc:sldMk cId="3441382053" sldId="1532"/>
        </pc:sldMkLst>
        <pc:spChg chg="mod">
          <ac:chgData name="Emily Cabbage" userId="0edfa316-71ab-4c56-92d8-d22d64be52e2" providerId="ADAL" clId="{EDAC57F4-436D-452C-91EF-BDDE902D09A1}" dt="2021-04-05T20:42:32.204" v="115" actId="27636"/>
          <ac:spMkLst>
            <pc:docMk/>
            <pc:sldMk cId="3441382053" sldId="1532"/>
            <ac:spMk id="2" creationId="{66F246DF-90F0-4021-BBF2-4B32B452DB65}"/>
          </ac:spMkLst>
        </pc:spChg>
      </pc:sldChg>
      <pc:sldChg chg="add del">
        <pc:chgData name="Emily Cabbage" userId="0edfa316-71ab-4c56-92d8-d22d64be52e2" providerId="ADAL" clId="{EDAC57F4-436D-452C-91EF-BDDE902D09A1}" dt="2021-04-05T20:45:24.976" v="122" actId="2696"/>
        <pc:sldMkLst>
          <pc:docMk/>
          <pc:sldMk cId="793319485" sldId="1538"/>
        </pc:sldMkLst>
      </pc:sldChg>
      <pc:sldChg chg="add del">
        <pc:chgData name="Emily Cabbage" userId="0edfa316-71ab-4c56-92d8-d22d64be52e2" providerId="ADAL" clId="{EDAC57F4-436D-452C-91EF-BDDE902D09A1}" dt="2021-04-05T20:45:27.713" v="123" actId="2696"/>
        <pc:sldMkLst>
          <pc:docMk/>
          <pc:sldMk cId="2901982484" sldId="154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490B-DCBF-48CE-8989-793158718698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32FCA-8C7B-429B-ACA8-0734FEAA2A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221" y="1056857"/>
            <a:ext cx="1126155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70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4053"/>
            <a:ext cx="10515600" cy="2872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94523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99178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59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7408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437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5F05-3E94-485D-9A55-6054E765E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4375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8BDA-76FC-43FF-B087-D7D8C1E3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1984376"/>
            <a:ext cx="6172200" cy="39097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9178-098C-4BA2-B5B6-5779E67B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84575"/>
            <a:ext cx="3932237" cy="230957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99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19800" y="1106905"/>
            <a:ext cx="6172200" cy="5422231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54CC91-16E5-432D-9A9C-5EAF84B0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4375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AB0EF7A-901B-4E00-9289-672E20623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84575"/>
            <a:ext cx="3932237" cy="230957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CAA7697-5707-432F-BCEB-AEC38060ED3C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solidFill>
            <a:srgbClr val="E7A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59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174214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8B0785-9485-4F03-9280-0424E354ECA4}"/>
              </a:ext>
            </a:extLst>
          </p:cNvPr>
          <p:cNvSpPr/>
          <p:nvPr userDrawn="1"/>
        </p:nvSpPr>
        <p:spPr>
          <a:xfrm>
            <a:off x="0" y="6392637"/>
            <a:ext cx="12192001" cy="494530"/>
          </a:xfrm>
          <a:prstGeom prst="rect">
            <a:avLst/>
          </a:prstGeom>
          <a:solidFill>
            <a:srgbClr val="E7A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38" y="172784"/>
            <a:ext cx="2221423" cy="65997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107" y="0"/>
            <a:ext cx="1965893" cy="11117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360" y="6471167"/>
            <a:ext cx="1053705" cy="33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700" b="1" kern="120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221" y="1661014"/>
            <a:ext cx="11261558" cy="2387600"/>
          </a:xfrm>
        </p:spPr>
        <p:txBody>
          <a:bodyPr anchor="t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47067"/>
            <a:ext cx="9144000" cy="1655762"/>
          </a:xfrm>
        </p:spPr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315DDD99D864292AE33FA43BE9A5C" ma:contentTypeVersion="12" ma:contentTypeDescription="Create a new document." ma:contentTypeScope="" ma:versionID="a38e328721a1740c7bb1fa1940b28e03">
  <xsd:schema xmlns:xsd="http://www.w3.org/2001/XMLSchema" xmlns:xs="http://www.w3.org/2001/XMLSchema" xmlns:p="http://schemas.microsoft.com/office/2006/metadata/properties" xmlns:ns2="6a165688-b454-4c6d-88e6-4a56fead5f0a" xmlns:ns3="28e81ee4-6e57-4c4b-910e-041d7b4dc373" targetNamespace="http://schemas.microsoft.com/office/2006/metadata/properties" ma:root="true" ma:fieldsID="23ecec39d23c74ce1e3dc34425184d98" ns2:_="" ns3:_="">
    <xsd:import namespace="6a165688-b454-4c6d-88e6-4a56fead5f0a"/>
    <xsd:import namespace="28e81ee4-6e57-4c4b-910e-041d7b4dc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65688-b454-4c6d-88e6-4a56fead5f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81ee4-6e57-4c4b-910e-041d7b4dc3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F9A308-3A6E-4A97-9A91-EF801DD2E5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A1D6F5-F3F7-4B97-9B8B-F5440399254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EDC265C-B2F8-4370-AC41-2305ABCCD3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65688-b454-4c6d-88e6-4a56fead5f0a"/>
    <ds:schemaRef ds:uri="28e81ee4-6e57-4c4b-910e-041d7b4dc3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4354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Emily Cabbage</cp:lastModifiedBy>
  <cp:revision>91</cp:revision>
  <dcterms:created xsi:type="dcterms:W3CDTF">2018-10-29T18:59:04Z</dcterms:created>
  <dcterms:modified xsi:type="dcterms:W3CDTF">2021-04-05T20:46:01Z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0x0101000E0315DDD99D864292AE33FA43BE9A5C</vt:lpwstr>
  </property>
</Properties>
</file>