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433" autoAdjust="0"/>
  </p:normalViewPr>
  <p:slideViewPr>
    <p:cSldViewPr snapToGrid="0">
      <p:cViewPr varScale="1">
        <p:scale>
          <a:sx n="82" d="100"/>
          <a:sy n="82" d="100"/>
        </p:scale>
        <p:origin x="720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CC0A2-9C16-427A-844D-9BCD1733AD1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2E6B0D-3E03-45B2-898E-622CE2ECB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5864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42F9C1-3F5A-4853-B005-914FB29FF497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AAB21-F906-4C35-9321-F93966D89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083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F04E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E6766F9-ACC1-4BD1-8295-28D093A1A19C}"/>
              </a:ext>
            </a:extLst>
          </p:cNvPr>
          <p:cNvSpPr/>
          <p:nvPr userDrawn="1"/>
        </p:nvSpPr>
        <p:spPr>
          <a:xfrm>
            <a:off x="-1" y="-1"/>
            <a:ext cx="12192001" cy="1110785"/>
          </a:xfrm>
          <a:prstGeom prst="rect">
            <a:avLst/>
          </a:prstGeom>
          <a:solidFill>
            <a:srgbClr val="F04E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508" y="150076"/>
            <a:ext cx="2666692" cy="801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0315DDD99D864292AE33FA43BE9A5C" ma:contentTypeVersion="12" ma:contentTypeDescription="Create a new document." ma:contentTypeScope="" ma:versionID="a38e328721a1740c7bb1fa1940b28e03">
  <xsd:schema xmlns:xsd="http://www.w3.org/2001/XMLSchema" xmlns:xs="http://www.w3.org/2001/XMLSchema" xmlns:p="http://schemas.microsoft.com/office/2006/metadata/properties" xmlns:ns2="6a165688-b454-4c6d-88e6-4a56fead5f0a" xmlns:ns3="28e81ee4-6e57-4c4b-910e-041d7b4dc373" targetNamespace="http://schemas.microsoft.com/office/2006/metadata/properties" ma:root="true" ma:fieldsID="23ecec39d23c74ce1e3dc34425184d98" ns2:_="" ns3:_="">
    <xsd:import namespace="6a165688-b454-4c6d-88e6-4a56fead5f0a"/>
    <xsd:import namespace="28e81ee4-6e57-4c4b-910e-041d7b4dc37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EventHashCode" minOccurs="0"/>
                <xsd:element ref="ns2:MediaServiceGenerationTime" minOccurs="0"/>
                <xsd:element ref="ns2:MediaServiceAutoTag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165688-b454-4c6d-88e6-4a56fead5f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e81ee4-6e57-4c4b-910e-041d7b4dc37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F957813-6A06-4D6D-8A73-63065386E27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8D2E5B0-2FBB-457F-B082-50EACDA140B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8A6D241-26A0-4ADF-A98C-2F5E9A9DA6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165688-b454-4c6d-88e6-4a56fead5f0a"/>
    <ds:schemaRef ds:uri="28e81ee4-6e57-4c4b-910e-041d7b4dc3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1449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Emily Cabbage</cp:lastModifiedBy>
  <cp:revision>18</cp:revision>
  <dcterms:created xsi:type="dcterms:W3CDTF">2018-10-29T18:59:04Z</dcterms:created>
  <dcterms:modified xsi:type="dcterms:W3CDTF">2021-02-16T02:48:11Z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0x0101000E0315DDD99D864292AE33FA43BE9A5C</vt:lpwstr>
  </property>
</Properties>
</file>