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54441"/>
            <a:ext cx="1383795" cy="1126629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40917"/>
            <a:ext cx="1281969" cy="104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9877"/>
            <a:ext cx="12929915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0" y="-13855"/>
            <a:ext cx="12929915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30422" y="1309477"/>
            <a:ext cx="1931156" cy="157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67011" y="5210473"/>
            <a:ext cx="1657977" cy="134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4503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134</cp:revision>
  <dcterms:created xsi:type="dcterms:W3CDTF">2020-08-10T08:25:35Z</dcterms:created>
  <dcterms:modified xsi:type="dcterms:W3CDTF">2020-09-02T08:38:24Z</dcterms:modified>
</cp:coreProperties>
</file>