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31176"/>
            <a:ext cx="1651716" cy="99534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89184"/>
            <a:ext cx="1571807" cy="94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108" y="-29877"/>
            <a:ext cx="12951024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21110" y="-13855"/>
            <a:ext cx="1295102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5787" y="1080654"/>
            <a:ext cx="2660425" cy="160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12353" y="5238739"/>
            <a:ext cx="2146188" cy="129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4501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131</cp:revision>
  <dcterms:created xsi:type="dcterms:W3CDTF">2020-08-10T08:25:35Z</dcterms:created>
  <dcterms:modified xsi:type="dcterms:W3CDTF">2020-09-02T08:36:28Z</dcterms:modified>
</cp:coreProperties>
</file>