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40164"/>
            <a:ext cx="1374467" cy="93115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1764"/>
            <a:ext cx="1479088" cy="100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9877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67" y="1337174"/>
            <a:ext cx="1907666" cy="129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7651" y="5303898"/>
            <a:ext cx="1716697" cy="116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129</cp:revision>
  <dcterms:created xsi:type="dcterms:W3CDTF">2020-08-10T08:25:35Z</dcterms:created>
  <dcterms:modified xsi:type="dcterms:W3CDTF">2020-09-02T08:34:39Z</dcterms:modified>
</cp:coreProperties>
</file>