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76716"/>
            <a:ext cx="1335296" cy="923968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41916"/>
            <a:ext cx="1229086" cy="85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9877"/>
            <a:ext cx="1292991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2058" y="1230113"/>
            <a:ext cx="2267884" cy="156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6870" y="5277081"/>
            <a:ext cx="1758260" cy="12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4497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127</cp:revision>
  <dcterms:created xsi:type="dcterms:W3CDTF">2020-08-10T08:25:35Z</dcterms:created>
  <dcterms:modified xsi:type="dcterms:W3CDTF">2020-09-02T08:33:01Z</dcterms:modified>
</cp:coreProperties>
</file>