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26287"/>
            <a:ext cx="1231197" cy="1082318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15891"/>
            <a:ext cx="1244235" cy="109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1330"/>
            <a:ext cx="12929916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-13855"/>
            <a:ext cx="12929915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9337" y="1315399"/>
            <a:ext cx="1813326" cy="159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4774" y="5256831"/>
            <a:ext cx="1422450" cy="125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4494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123</cp:revision>
  <dcterms:created xsi:type="dcterms:W3CDTF">2020-08-10T08:25:35Z</dcterms:created>
  <dcterms:modified xsi:type="dcterms:W3CDTF">2020-09-02T08:29:31Z</dcterms:modified>
</cp:coreProperties>
</file>