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516314"/>
            <a:ext cx="1132440" cy="1186612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982" y="157781"/>
            <a:ext cx="933155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5102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8189" y="1136759"/>
            <a:ext cx="1635621" cy="171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1451" y="5280600"/>
            <a:ext cx="1147991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4492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122</cp:revision>
  <dcterms:created xsi:type="dcterms:W3CDTF">2020-08-10T08:25:35Z</dcterms:created>
  <dcterms:modified xsi:type="dcterms:W3CDTF">2020-09-02T08:27:33Z</dcterms:modified>
</cp:coreProperties>
</file>