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338" autoAdjust="0"/>
    <p:restoredTop sz="94353" autoAdjust="0"/>
  </p:normalViewPr>
  <p:slideViewPr>
    <p:cSldViewPr snapToGrid="0">
      <p:cViewPr varScale="1">
        <p:scale>
          <a:sx n="74" d="100"/>
          <a:sy n="74" d="100"/>
        </p:scale>
        <p:origin x="60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90217" y="377363"/>
            <a:ext cx="943931" cy="977793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2594" y="157781"/>
            <a:ext cx="943931" cy="97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31330"/>
            <a:ext cx="12929916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0" y="-13855"/>
            <a:ext cx="12929915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9" y="3124866"/>
            <a:ext cx="12951025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24407" y="1192178"/>
            <a:ext cx="1543186" cy="1598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4823" y="5280601"/>
            <a:ext cx="1161247" cy="1202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4490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119</cp:revision>
  <dcterms:created xsi:type="dcterms:W3CDTF">2020-08-10T08:25:35Z</dcterms:created>
  <dcterms:modified xsi:type="dcterms:W3CDTF">2020-09-02T08:25:57Z</dcterms:modified>
</cp:coreProperties>
</file>