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341602"/>
            <a:ext cx="1447965" cy="1049316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85518"/>
            <a:ext cx="1272720" cy="92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1110" y="-31330"/>
            <a:ext cx="12951025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0" y="-13855"/>
            <a:ext cx="12929915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0061" y="1255857"/>
            <a:ext cx="1991877" cy="144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015" y="5238270"/>
            <a:ext cx="1785969" cy="129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4489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116</cp:revision>
  <dcterms:created xsi:type="dcterms:W3CDTF">2020-08-10T08:25:35Z</dcterms:created>
  <dcterms:modified xsi:type="dcterms:W3CDTF">2020-09-02T08:24:35Z</dcterms:modified>
</cp:coreProperties>
</file>