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31738"/>
            <a:ext cx="1812988" cy="955296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96298"/>
            <a:ext cx="1770609" cy="932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31330"/>
            <a:ext cx="12929916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0" y="-13855"/>
            <a:ext cx="12929916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9" y="3124866"/>
            <a:ext cx="12951025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23512" y="1354639"/>
            <a:ext cx="2544975" cy="134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15979" y="5316318"/>
            <a:ext cx="2160042" cy="113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4487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114</cp:revision>
  <dcterms:created xsi:type="dcterms:W3CDTF">2020-08-10T08:25:35Z</dcterms:created>
  <dcterms:modified xsi:type="dcterms:W3CDTF">2020-09-02T08:22:41Z</dcterms:modified>
</cp:coreProperties>
</file>