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5D96"/>
    <a:srgbClr val="3A96DB"/>
    <a:srgbClr val="1B9A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38" autoAdjust="0"/>
    <p:restoredTop sz="94353" autoAdjust="0"/>
  </p:normalViewPr>
  <p:slideViewPr>
    <p:cSldViewPr snapToGrid="0">
      <p:cViewPr varScale="1">
        <p:scale>
          <a:sx n="69" d="100"/>
          <a:sy n="69" d="100"/>
        </p:scale>
        <p:origin x="804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91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6163D1D-BA73-4706-8B1A-936C120B7AB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93FCCE-2C58-4E86-B8C5-3FC4AC3FBB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FCEFF-2917-4B74-A30E-9A9A617FF519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8E42F9-DD9B-47B4-BBE9-8BF5A7066D0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46FEF2-DD5B-4C31-AEE9-194BC024910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D8FA8A-6D6B-444F-9A22-9240C98A1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2497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B670E3-19BA-424A-9079-EA58621A4A12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C5B138-79E6-475E-903E-20562F756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671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C5B138-79E6-475E-903E-20562F7569C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049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EB79AA7-9E72-4750-B210-92EA703767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356731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IN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45391E0-79B1-4A8E-81DC-D6BA03EE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03437"/>
            <a:ext cx="10515600" cy="1325563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84665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F0DF4C8-25BA-465B-AECA-E560635CCCA2}"/>
              </a:ext>
            </a:extLst>
          </p:cNvPr>
          <p:cNvSpPr/>
          <p:nvPr userDrawn="1"/>
        </p:nvSpPr>
        <p:spPr>
          <a:xfrm>
            <a:off x="0" y="1347537"/>
            <a:ext cx="12192000" cy="55104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058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650B28-B93E-423D-BF18-B011A9835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3396916"/>
            <a:ext cx="3932237" cy="1186378"/>
          </a:xfrm>
        </p:spPr>
        <p:txBody>
          <a:bodyPr anchor="b">
            <a:no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9E0EF-8C77-4B78-92A4-A4C95C49A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070699"/>
            <a:ext cx="6172200" cy="403378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593531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0F83F-0042-461F-96A0-DCB935598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1" y="2594528"/>
            <a:ext cx="3932237" cy="1051237"/>
          </a:xfr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419C15-BE4B-488B-AEF6-07CB5D427B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448278" y="163200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5C0B73-E5E2-403D-8DD3-A5A5AD1D56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6612" y="3865354"/>
            <a:ext cx="3932237" cy="26402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55866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1A27B88-CA1A-4E24-8AE8-466F8C8913E2}"/>
              </a:ext>
            </a:extLst>
          </p:cNvPr>
          <p:cNvSpPr/>
          <p:nvPr userDrawn="1"/>
        </p:nvSpPr>
        <p:spPr>
          <a:xfrm>
            <a:off x="-21107" y="-10844"/>
            <a:ext cx="12213108" cy="6868844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</a:srgbClr>
              </a:gs>
              <a:gs pos="50000">
                <a:srgbClr val="275D96">
                  <a:shade val="67500"/>
                  <a:satMod val="115000"/>
                </a:srgbClr>
              </a:gs>
              <a:gs pos="100000">
                <a:srgbClr val="275D96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45391E0-79B1-4A8E-81DC-D6BA03EE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85812"/>
            <a:ext cx="10515600" cy="1325563"/>
          </a:xfrm>
        </p:spPr>
        <p:txBody>
          <a:bodyPr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5BB7C47-8D57-460E-B50F-C85643E5C1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436180"/>
            <a:ext cx="1958681" cy="901304"/>
          </a:xfrm>
          <a:prstGeom prst="rect">
            <a:avLst/>
          </a:prstGeom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F2E91B5E-984C-4427-9D7D-E93016050B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96636" y="3906554"/>
            <a:ext cx="6374422" cy="412839"/>
          </a:xfrm>
        </p:spPr>
        <p:txBody>
          <a:bodyPr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IN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4120659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935E6-E77C-4974-A00D-EA6BA4CDC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AE509-34F2-4773-BC04-733D05C92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2pPr>
            <a:lvl3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3pPr>
            <a:lvl4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4pPr>
            <a:lvl5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72619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99888-998C-4C03-940B-9A3ED66E4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573844-1B3A-41F1-B46F-1B8205448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97225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EC6DC-E676-4E3A-927E-B07F012F0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EAA330-F121-4EDF-8EB8-2617F59F81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058033"/>
            <a:ext cx="5181600" cy="340693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8E1EEB-7671-4D18-A251-B7A7BC6F4F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058033"/>
            <a:ext cx="5181600" cy="34069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37132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14A8E-4F01-493A-BF0C-D6A4E8E35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84601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0501D-C58E-498D-8BE7-1A754B0D1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0" y="1863604"/>
            <a:ext cx="10593390" cy="890549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5668D6-E6D2-4875-8465-F9285CC487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0" y="2625817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EAC43D-0486-49A5-ACCC-49F5716055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6610" y="3638030"/>
            <a:ext cx="5157787" cy="298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F1202A-4562-413A-AC31-2534487CAD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625817"/>
            <a:ext cx="520859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C32FF-68ED-45C9-A7C7-00DC4CEF1A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87190" y="3638030"/>
            <a:ext cx="5183188" cy="298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96043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F04CB57-B0A4-4663-8ADA-F0A59B3F712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863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6087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D83870-CFC8-4BD6-B70F-57DA04523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429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F07EC8-072E-481E-A491-704886064E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089097"/>
            <a:ext cx="10515600" cy="32688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E14DFCE-6439-446D-9B98-FF153D9616F8}"/>
              </a:ext>
            </a:extLst>
          </p:cNvPr>
          <p:cNvSpPr/>
          <p:nvPr userDrawn="1"/>
        </p:nvSpPr>
        <p:spPr>
          <a:xfrm>
            <a:off x="0" y="0"/>
            <a:ext cx="12192000" cy="1325563"/>
          </a:xfrm>
          <a:prstGeom prst="rect">
            <a:avLst/>
          </a:prstGeom>
          <a:solidFill>
            <a:srgbClr val="3A96DB"/>
          </a:solidFill>
          <a:ln>
            <a:solidFill>
              <a:srgbClr val="1B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E5A1EBA-6E24-488B-B94D-3153D97E4679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253317"/>
            <a:ext cx="1753625" cy="806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036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51" r:id="rId4"/>
    <p:sldLayoutId id="2147483652" r:id="rId5"/>
    <p:sldLayoutId id="2147483654" r:id="rId6"/>
    <p:sldLayoutId id="2147483653" r:id="rId7"/>
    <p:sldLayoutId id="2147483655" r:id="rId8"/>
    <p:sldLayoutId id="2147483660" r:id="rId9"/>
    <p:sldLayoutId id="2147483659" r:id="rId10"/>
    <p:sldLayoutId id="2147483656" r:id="rId11"/>
    <p:sldLayoutId id="214748365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3A96DB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0C9FA036-6321-4FC6-B470-9512FB5080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21109" y="-31330"/>
            <a:ext cx="12951025" cy="6917754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D59244ED-CB61-4E5C-8CB6-62CDE5F472A0}"/>
              </a:ext>
            </a:extLst>
          </p:cNvPr>
          <p:cNvSpPr/>
          <p:nvPr/>
        </p:nvSpPr>
        <p:spPr>
          <a:xfrm>
            <a:off x="-21109" y="-13855"/>
            <a:ext cx="12951025" cy="6897269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  <a:alpha val="50000"/>
                </a:srgbClr>
              </a:gs>
              <a:gs pos="50000">
                <a:srgbClr val="275D96">
                  <a:alpha val="33000"/>
                </a:srgbClr>
              </a:gs>
              <a:gs pos="100000">
                <a:srgbClr val="3A96DB">
                  <a:alpha val="53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5DC7D9-96AB-40A0-A61B-FEF8F439B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1109" y="3124866"/>
            <a:ext cx="12951025" cy="1137530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MAIN HEADING</a:t>
            </a:r>
            <a:endParaRPr lang="en-IN" sz="72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B430B29-C985-4804-AF66-7B2FCCB08F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859983" y="1253268"/>
            <a:ext cx="2472034" cy="1137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127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891F7EE6-42EB-4BFB-9633-FF7029252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7BAAEE70-16BF-4ACE-97EB-4DACBEA84D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21003" y="3804955"/>
            <a:ext cx="6374422" cy="412839"/>
          </a:xfrm>
        </p:spPr>
        <p:txBody>
          <a:bodyPr>
            <a:noAutofit/>
          </a:bodyPr>
          <a:lstStyle/>
          <a:p>
            <a:r>
              <a:rPr lang="en-IN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440140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09F62-7BDF-4FD7-9298-ABC35B392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96C3D-ADB2-4A9F-A6C9-426AAC09E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628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AF8E6E3-971E-4666-9F42-342796FEA650}"/>
              </a:ext>
            </a:extLst>
          </p:cNvPr>
          <p:cNvSpPr/>
          <p:nvPr/>
        </p:nvSpPr>
        <p:spPr>
          <a:xfrm>
            <a:off x="-21107" y="-10844"/>
            <a:ext cx="12213108" cy="6868844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</a:srgbClr>
              </a:gs>
              <a:gs pos="100000">
                <a:srgbClr val="3A96DB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2EE6E719-2D85-41E2-9AB1-1647478BD4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11" y="972599"/>
            <a:ext cx="12188789" cy="3933509"/>
          </a:xfrm>
          <a:prstGeom prst="rect">
            <a:avLst/>
          </a:prstGeom>
        </p:spPr>
      </p:pic>
      <p:pic>
        <p:nvPicPr>
          <p:cNvPr id="2" name="Graphic 1">
            <a:extLst>
              <a:ext uri="{FF2B5EF4-FFF2-40B4-BE49-F238E27FC236}">
                <a16:creationId xmlns:a16="http://schemas.microsoft.com/office/drawing/2014/main" id="{7DF604B8-4957-4801-AAB9-A58F18DC4D6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420064" y="2321245"/>
            <a:ext cx="5351871" cy="140205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ADEA1C8-0ED8-49FC-B32D-C16E6A75CFE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85252" y="5324545"/>
            <a:ext cx="2021495" cy="930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1511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NAIFA fonts">
      <a:majorFont>
        <a:latin typeface="Roboto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4485</TotalTime>
  <Words>6</Words>
  <Application>Microsoft Office PowerPoint</Application>
  <PresentationFormat>Widescreen</PresentationFormat>
  <Paragraphs>3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Lato</vt:lpstr>
      <vt:lpstr>Roboto</vt:lpstr>
      <vt:lpstr>Office Theme</vt:lpstr>
      <vt:lpstr>MAIN HEADING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Vtrioaswanth Aswanth</dc:creator>
  <cp:lastModifiedBy>Vtrioaswanth Aswanth</cp:lastModifiedBy>
  <cp:revision>112</cp:revision>
  <dcterms:created xsi:type="dcterms:W3CDTF">2020-08-10T08:25:35Z</dcterms:created>
  <dcterms:modified xsi:type="dcterms:W3CDTF">2020-09-02T08:20:39Z</dcterms:modified>
</cp:coreProperties>
</file>