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39859"/>
            <a:ext cx="1638800" cy="997625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42199"/>
            <a:ext cx="1710321" cy="104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1110" y="-31330"/>
            <a:ext cx="12951025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21111" y="-13855"/>
            <a:ext cx="12951028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50151" y="1158094"/>
            <a:ext cx="2291698" cy="139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1538" y="5288848"/>
            <a:ext cx="1948922" cy="118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4483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108</cp:revision>
  <dcterms:created xsi:type="dcterms:W3CDTF">2020-08-10T08:25:35Z</dcterms:created>
  <dcterms:modified xsi:type="dcterms:W3CDTF">2020-09-02T08:18:27Z</dcterms:modified>
</cp:coreProperties>
</file>