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338" autoAdjust="0"/>
    <p:restoredTop sz="94353" autoAdjust="0"/>
  </p:normalViewPr>
  <p:slideViewPr>
    <p:cSldViewPr snapToGrid="0">
      <p:cViewPr varScale="1">
        <p:scale>
          <a:sx n="74" d="100"/>
          <a:sy n="74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06061"/>
            <a:ext cx="1631344" cy="1008507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179000"/>
            <a:ext cx="1565110" cy="96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31330"/>
            <a:ext cx="12929916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21109" y="-13855"/>
            <a:ext cx="12951026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9" y="3124866"/>
            <a:ext cx="12951025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12893" y="1094510"/>
            <a:ext cx="2366214" cy="146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3091" y="5071945"/>
            <a:ext cx="2164712" cy="1338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4480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105</cp:revision>
  <dcterms:created xsi:type="dcterms:W3CDTF">2020-08-10T08:25:35Z</dcterms:created>
  <dcterms:modified xsi:type="dcterms:W3CDTF">2020-09-02T08:16:00Z</dcterms:modified>
</cp:coreProperties>
</file>