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63997"/>
            <a:ext cx="1178070" cy="106608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0817" y="235679"/>
            <a:ext cx="943931" cy="85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7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4406" y="1271230"/>
            <a:ext cx="1543186" cy="139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56237" y="5215958"/>
            <a:ext cx="1479526" cy="133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4478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103</cp:revision>
  <dcterms:created xsi:type="dcterms:W3CDTF">2020-08-10T08:25:35Z</dcterms:created>
  <dcterms:modified xsi:type="dcterms:W3CDTF">2020-09-02T08:13:56Z</dcterms:modified>
</cp:coreProperties>
</file>