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64885"/>
            <a:ext cx="1470513" cy="992856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66808"/>
            <a:ext cx="1469165" cy="99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51025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7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1048" y="1257198"/>
            <a:ext cx="2109903" cy="142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286" y="5282661"/>
            <a:ext cx="1785427" cy="120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4476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102</cp:revision>
  <dcterms:created xsi:type="dcterms:W3CDTF">2020-08-10T08:25:35Z</dcterms:created>
  <dcterms:modified xsi:type="dcterms:W3CDTF">2020-09-02T08:12:12Z</dcterms:modified>
</cp:coreProperties>
</file>