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7052" y="369879"/>
            <a:ext cx="913301" cy="97779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3288" y="173884"/>
            <a:ext cx="913301" cy="97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31330"/>
            <a:ext cx="12929916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1" y="-13855"/>
            <a:ext cx="12929916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49444" y="1178875"/>
            <a:ext cx="1493111" cy="159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34217" y="5283947"/>
            <a:ext cx="1123566" cy="120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4474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100</cp:revision>
  <dcterms:created xsi:type="dcterms:W3CDTF">2020-08-10T08:25:35Z</dcterms:created>
  <dcterms:modified xsi:type="dcterms:W3CDTF">2020-09-02T08:09:56Z</dcterms:modified>
</cp:coreProperties>
</file>