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70736"/>
            <a:ext cx="1125016" cy="1066748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2862"/>
            <a:ext cx="1054450" cy="99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0"/>
            <a:ext cx="12929917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2810" y="1345635"/>
            <a:ext cx="1543186" cy="146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66251" y="5288269"/>
            <a:ext cx="1259497" cy="119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4470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95</cp:revision>
  <dcterms:created xsi:type="dcterms:W3CDTF">2020-08-10T08:25:35Z</dcterms:created>
  <dcterms:modified xsi:type="dcterms:W3CDTF">2020-09-02T08:06:01Z</dcterms:modified>
</cp:coreProperties>
</file>