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86366"/>
            <a:ext cx="1561532" cy="980641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92401"/>
            <a:ext cx="1446158" cy="90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2991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0"/>
            <a:ext cx="12929917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30128" y="1399309"/>
            <a:ext cx="2070852" cy="130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60697" y="5298031"/>
            <a:ext cx="1870605" cy="117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4468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93</cp:revision>
  <dcterms:created xsi:type="dcterms:W3CDTF">2020-08-10T08:25:35Z</dcterms:created>
  <dcterms:modified xsi:type="dcterms:W3CDTF">2020-09-02T08:03:54Z</dcterms:modified>
</cp:coreProperties>
</file>