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60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365860"/>
            <a:ext cx="1653466" cy="971624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85448"/>
            <a:ext cx="1451065" cy="85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31330"/>
            <a:ext cx="12907104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21108" y="0"/>
            <a:ext cx="12951025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8930" y="1534886"/>
            <a:ext cx="2174139" cy="127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95813" y="5300517"/>
            <a:ext cx="1979267" cy="116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4462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91</cp:revision>
  <dcterms:created xsi:type="dcterms:W3CDTF">2020-08-10T08:25:35Z</dcterms:created>
  <dcterms:modified xsi:type="dcterms:W3CDTF">2020-09-02T07:58:00Z</dcterms:modified>
</cp:coreProperties>
</file>