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D96"/>
    <a:srgbClr val="3A96DB"/>
    <a:srgbClr val="1B9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338" autoAdjust="0"/>
    <p:restoredTop sz="94353" autoAdjust="0"/>
  </p:normalViewPr>
  <p:slideViewPr>
    <p:cSldViewPr snapToGrid="0">
      <p:cViewPr varScale="1">
        <p:scale>
          <a:sx n="74" d="100"/>
          <a:sy n="74" d="100"/>
        </p:scale>
        <p:origin x="606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91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163D1D-BA73-4706-8B1A-936C120B7A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93FCCE-2C58-4E86-B8C5-3FC4AC3FBB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FCEFF-2917-4B74-A30E-9A9A617FF519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8E42F9-DD9B-47B4-BBE9-8BF5A7066D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6FEF2-DD5B-4C31-AEE9-194BC02491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8FA8A-6D6B-444F-9A22-9240C98A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49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670E3-19BA-424A-9079-EA58621A4A12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5B138-79E6-475E-903E-20562F75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7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C5B138-79E6-475E-903E-20562F7569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49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EB79AA7-9E72-4750-B210-92EA70376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56731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466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0DF4C8-25BA-465B-AECA-E560635CCCA2}"/>
              </a:ext>
            </a:extLst>
          </p:cNvPr>
          <p:cNvSpPr/>
          <p:nvPr userDrawn="1"/>
        </p:nvSpPr>
        <p:spPr>
          <a:xfrm>
            <a:off x="0" y="1347537"/>
            <a:ext cx="12192000" cy="55104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5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50B28-B93E-423D-BF18-B011A9835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3396916"/>
            <a:ext cx="3932237" cy="1186378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9E0EF-8C77-4B78-92A4-A4C95C49A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70699"/>
            <a:ext cx="6172200" cy="40337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935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0F83F-0042-461F-96A0-DCB93559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1" y="2594528"/>
            <a:ext cx="3932237" cy="1051237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419C15-BE4B-488B-AEF6-07CB5D427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8278" y="163200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C0B73-E5E2-403D-8DD3-A5A5AD1D5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3865354"/>
            <a:ext cx="3932237" cy="2640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586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A27B88-CA1A-4E24-8AE8-466F8C8913E2}"/>
              </a:ext>
            </a:extLst>
          </p:cNvPr>
          <p:cNvSpPr/>
          <p:nvPr userDrawn="1"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50000">
                <a:srgbClr val="275D96">
                  <a:shade val="67500"/>
                  <a:satMod val="115000"/>
                </a:srgbClr>
              </a:gs>
              <a:gs pos="100000">
                <a:srgbClr val="275D96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5812"/>
            <a:ext cx="10515600" cy="1325563"/>
          </a:xfrm>
        </p:spPr>
        <p:txBody>
          <a:bodyPr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BB7C47-8D57-460E-B50F-C85643E5C1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351930"/>
            <a:ext cx="1658615" cy="921229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F2E91B5E-984C-4427-9D7D-E93016050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6636" y="3906554"/>
            <a:ext cx="6374422" cy="412839"/>
          </a:xfr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412065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935E6-E77C-4974-A00D-EA6BA4CD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AE509-34F2-4773-BC04-733D05C92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261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9888-998C-4C03-940B-9A3ED66E4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73844-1B3A-41F1-B46F-1B8205448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7225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EC6DC-E676-4E3A-927E-B07F012F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AA330-F121-4EDF-8EB8-2617F59F8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033"/>
            <a:ext cx="5181600" cy="34069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8E1EEB-7671-4D18-A251-B7A7BC6F4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033"/>
            <a:ext cx="5181600" cy="34069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13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14A8E-4F01-493A-BF0C-D6A4E8E35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4601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0501D-C58E-498D-8BE7-1A754B0D1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0" y="1863604"/>
            <a:ext cx="10593390" cy="89054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668D6-E6D2-4875-8465-F9285CC48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0" y="262581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EAC43D-0486-49A5-ACCC-49F571605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0" y="3638030"/>
            <a:ext cx="5157787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1202A-4562-413A-AC31-2534487CA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625817"/>
            <a:ext cx="520859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C32FF-68ED-45C9-A7C7-00DC4CEF1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7190" y="3638030"/>
            <a:ext cx="5183188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6043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F04CB57-B0A4-4663-8ADA-F0A59B3F712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6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08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D83870-CFC8-4BD6-B70F-57DA0452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42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07EC8-072E-481E-A491-704886064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089097"/>
            <a:ext cx="10515600" cy="3268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14DFCE-6439-446D-9B98-FF153D9616F8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3A96DB"/>
          </a:solidFill>
          <a:ln>
            <a:solidFill>
              <a:srgbClr val="1B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E5A1EBA-6E24-488B-B94D-3153D97E467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247942"/>
            <a:ext cx="1568466" cy="871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03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52" r:id="rId5"/>
    <p:sldLayoutId id="2147483654" r:id="rId6"/>
    <p:sldLayoutId id="2147483653" r:id="rId7"/>
    <p:sldLayoutId id="2147483655" r:id="rId8"/>
    <p:sldLayoutId id="2147483660" r:id="rId9"/>
    <p:sldLayoutId id="2147483659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3A96DB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C9FA036-6321-4FC6-B470-9512FB5080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536304" y="-31330"/>
            <a:ext cx="13443408" cy="6917754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59244ED-CB61-4E5C-8CB6-62CDE5F472A0}"/>
              </a:ext>
            </a:extLst>
          </p:cNvPr>
          <p:cNvSpPr/>
          <p:nvPr/>
        </p:nvSpPr>
        <p:spPr>
          <a:xfrm>
            <a:off x="-536304" y="0"/>
            <a:ext cx="13466221" cy="6897269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  <a:alpha val="50000"/>
                </a:srgbClr>
              </a:gs>
              <a:gs pos="50000">
                <a:srgbClr val="275D96">
                  <a:alpha val="33000"/>
                </a:srgbClr>
              </a:gs>
              <a:gs pos="100000">
                <a:srgbClr val="3A96DB">
                  <a:alpha val="53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5DC7D9-96AB-40A0-A61B-FEF8F439B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108" y="3124866"/>
            <a:ext cx="12458646" cy="113753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HEADING</a:t>
            </a:r>
            <a:endParaRPr lang="en-IN" sz="72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B430B29-C985-4804-AF66-7B2FCCB08F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11456" y="1371939"/>
            <a:ext cx="2369088" cy="1315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12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91F7EE6-42EB-4BFB-9633-FF7029252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BAAEE70-16BF-4ACE-97EB-4DACBEA84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1003" y="3804955"/>
            <a:ext cx="6374422" cy="412839"/>
          </a:xfrm>
        </p:spPr>
        <p:txBody>
          <a:bodyPr>
            <a:noAutofit/>
          </a:bodyPr>
          <a:lstStyle/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44014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09F62-7BDF-4FD7-9298-ABC35B392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96C3D-ADB2-4A9F-A6C9-426AAC09E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2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F8E6E3-971E-4666-9F42-342796FEA650}"/>
              </a:ext>
            </a:extLst>
          </p:cNvPr>
          <p:cNvSpPr/>
          <p:nvPr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100000">
                <a:srgbClr val="3A96DB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EE6E719-2D85-41E2-9AB1-1647478BD4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11" y="972599"/>
            <a:ext cx="12188789" cy="3933509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7DF604B8-4957-4801-AAB9-A58F18DC4D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20064" y="2321245"/>
            <a:ext cx="5351871" cy="14020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ADEA1C8-0ED8-49FC-B32D-C16E6A75CFE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47597" y="5201229"/>
            <a:ext cx="1896805" cy="105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51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AIFA fonts">
      <a:majorFont>
        <a:latin typeface="Robo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4459</TotalTime>
  <Words>6</Words>
  <Application>Microsoft Office PowerPoint</Application>
  <PresentationFormat>Widescreen</PresentationFormat>
  <Paragraphs>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Lato</vt:lpstr>
      <vt:lpstr>Roboto</vt:lpstr>
      <vt:lpstr>Office Theme</vt:lpstr>
      <vt:lpstr>MAIN HEADING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Vtrioaswanth Aswanth</dc:creator>
  <cp:lastModifiedBy>Vtrioaswanth Aswanth</cp:lastModifiedBy>
  <cp:revision>88</cp:revision>
  <dcterms:created xsi:type="dcterms:W3CDTF">2020-08-10T08:25:35Z</dcterms:created>
  <dcterms:modified xsi:type="dcterms:W3CDTF">2020-09-02T07:55:01Z</dcterms:modified>
</cp:coreProperties>
</file>