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09594"/>
            <a:ext cx="1333672" cy="99072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5626" y="158993"/>
            <a:ext cx="1340847" cy="9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4" y="0"/>
            <a:ext cx="13466222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14458" y="1071354"/>
            <a:ext cx="1963084" cy="145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0084" y="5264435"/>
            <a:ext cx="1671832" cy="124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86</cp:revision>
  <dcterms:created xsi:type="dcterms:W3CDTF">2020-08-10T08:25:35Z</dcterms:created>
  <dcterms:modified xsi:type="dcterms:W3CDTF">2020-09-02T07:53:12Z</dcterms:modified>
</cp:coreProperties>
</file>