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338" autoAdjust="0"/>
    <p:restoredTop sz="94353" autoAdjust="0"/>
  </p:normalViewPr>
  <p:slideViewPr>
    <p:cSldViewPr snapToGrid="0">
      <p:cViewPr varScale="1">
        <p:scale>
          <a:sx n="74" d="100"/>
          <a:sy n="74" d="100"/>
        </p:scale>
        <p:origin x="60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319999"/>
            <a:ext cx="1723413" cy="898831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209623"/>
            <a:ext cx="1737763" cy="90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536304" y="-31330"/>
            <a:ext cx="13443408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-513489" y="0"/>
            <a:ext cx="13443407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8" y="3124866"/>
            <a:ext cx="12458646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68336" y="1288473"/>
            <a:ext cx="2455328" cy="128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93222" y="5312413"/>
            <a:ext cx="2184450" cy="1139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4455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84</cp:revision>
  <dcterms:created xsi:type="dcterms:W3CDTF">2020-08-10T08:25:35Z</dcterms:created>
  <dcterms:modified xsi:type="dcterms:W3CDTF">2020-09-02T07:51:16Z</dcterms:modified>
</cp:coreProperties>
</file>