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80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453332"/>
            <a:ext cx="2011352" cy="884152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85058"/>
            <a:ext cx="2040052" cy="89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4" y="-31330"/>
            <a:ext cx="13443408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5" y="-10845"/>
            <a:ext cx="13443408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02120" y="1528573"/>
            <a:ext cx="2587760" cy="113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23687" y="5145463"/>
            <a:ext cx="2523520" cy="110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4453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82</cp:revision>
  <dcterms:created xsi:type="dcterms:W3CDTF">2020-08-10T08:25:35Z</dcterms:created>
  <dcterms:modified xsi:type="dcterms:W3CDTF">2020-09-02T07:49:21Z</dcterms:modified>
</cp:coreProperties>
</file>