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353" autoAdjust="0"/>
  </p:normalViewPr>
  <p:slideViewPr>
    <p:cSldViewPr snapToGrid="0">
      <p:cViewPr varScale="1">
        <p:scale>
          <a:sx n="69" d="100"/>
          <a:sy n="69" d="100"/>
        </p:scale>
        <p:origin x="80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92480"/>
            <a:ext cx="1286813" cy="1062820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05550"/>
            <a:ext cx="1107186" cy="91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4" y="-31330"/>
            <a:ext cx="13443408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5" y="-10845"/>
            <a:ext cx="13443408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68193" y="1417339"/>
            <a:ext cx="1655613" cy="136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83124" y="5171382"/>
            <a:ext cx="1425751" cy="1177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4451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80</cp:revision>
  <dcterms:created xsi:type="dcterms:W3CDTF">2020-08-10T08:25:35Z</dcterms:created>
  <dcterms:modified xsi:type="dcterms:W3CDTF">2020-09-02T07:46:50Z</dcterms:modified>
</cp:coreProperties>
</file>