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>
        <p:scale>
          <a:sx n="73" d="100"/>
          <a:sy n="73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6253"/>
            <a:ext cx="1444168" cy="95174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65" y="238234"/>
            <a:ext cx="1288407" cy="84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59244ED-CB61-4E5C-8CB6-62CDE5F472A0}"/>
              </a:ext>
            </a:extLst>
          </p:cNvPr>
          <p:cNvSpPr/>
          <p:nvPr/>
        </p:nvSpPr>
        <p:spPr>
          <a:xfrm>
            <a:off x="-536304" y="0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69" y="2527833"/>
            <a:ext cx="2730436" cy="17994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024" y="5275795"/>
            <a:ext cx="1507951" cy="99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4451</TotalTime>
  <Words>4</Words>
  <Application>Microsoft Office PowerPoint</Application>
  <PresentationFormat>Custom</PresentationFormat>
  <Paragraphs>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Dell</cp:lastModifiedBy>
  <cp:revision>74</cp:revision>
  <dcterms:created xsi:type="dcterms:W3CDTF">2020-08-10T08:25:35Z</dcterms:created>
  <dcterms:modified xsi:type="dcterms:W3CDTF">2023-10-09T06:55:20Z</dcterms:modified>
</cp:coreProperties>
</file>