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80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88119"/>
            <a:ext cx="1255637" cy="94276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54208"/>
            <a:ext cx="1354704" cy="101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4" y="-31330"/>
            <a:ext cx="13443408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4" y="-10845"/>
            <a:ext cx="13443408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231" y="1245765"/>
            <a:ext cx="1785537" cy="134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41273" y="5318733"/>
            <a:ext cx="1509453" cy="113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4449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78</cp:revision>
  <dcterms:created xsi:type="dcterms:W3CDTF">2020-08-10T08:25:35Z</dcterms:created>
  <dcterms:modified xsi:type="dcterms:W3CDTF">2020-09-02T07:44:33Z</dcterms:modified>
</cp:coreProperties>
</file>