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318" y="323228"/>
            <a:ext cx="943931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1603" y="173884"/>
            <a:ext cx="943931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4407" y="1154924"/>
            <a:ext cx="1543186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376" y="5171231"/>
            <a:ext cx="1161247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76</cp:revision>
  <dcterms:created xsi:type="dcterms:W3CDTF">2020-08-10T08:25:35Z</dcterms:created>
  <dcterms:modified xsi:type="dcterms:W3CDTF">2020-09-02T07:24:55Z</dcterms:modified>
</cp:coreProperties>
</file>