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353" autoAdjust="0"/>
  </p:normalViewPr>
  <p:slideViewPr>
    <p:cSldViewPr snapToGrid="0">
      <p:cViewPr>
        <p:scale>
          <a:sx n="73" d="100"/>
          <a:sy n="73" d="100"/>
        </p:scale>
        <p:origin x="-534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39" y="286767"/>
            <a:ext cx="1392089" cy="105071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96" y="194085"/>
            <a:ext cx="1241945" cy="93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59244ED-CB61-4E5C-8CB6-62CDE5F472A0}"/>
              </a:ext>
            </a:extLst>
          </p:cNvPr>
          <p:cNvSpPr/>
          <p:nvPr/>
        </p:nvSpPr>
        <p:spPr>
          <a:xfrm>
            <a:off x="-536306" y="-39269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861" y="2527833"/>
            <a:ext cx="2384052" cy="17994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xmlns="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213" y="5224123"/>
            <a:ext cx="1453572" cy="109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4454</TotalTime>
  <Words>4</Words>
  <Application>Microsoft Office PowerPoint</Application>
  <PresentationFormat>Custom</PresentationFormat>
  <Paragraphs>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Dell</cp:lastModifiedBy>
  <cp:revision>75</cp:revision>
  <dcterms:created xsi:type="dcterms:W3CDTF">2020-08-10T08:25:35Z</dcterms:created>
  <dcterms:modified xsi:type="dcterms:W3CDTF">2023-10-09T06:58:44Z</dcterms:modified>
</cp:coreProperties>
</file>