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7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86767"/>
            <a:ext cx="1444168" cy="1050717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9365" y="194085"/>
            <a:ext cx="1288407" cy="93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6363" y="1357863"/>
            <a:ext cx="1639274" cy="119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42024" y="5224123"/>
            <a:ext cx="1507951" cy="109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4445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73</cp:revision>
  <dcterms:created xsi:type="dcterms:W3CDTF">2020-08-10T08:25:35Z</dcterms:created>
  <dcterms:modified xsi:type="dcterms:W3CDTF">2020-09-02T07:23:09Z</dcterms:modified>
</cp:coreProperties>
</file>