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353" autoAdjust="0"/>
  </p:normalViewPr>
  <p:slideViewPr>
    <p:cSldViewPr snapToGrid="0">
      <p:cViewPr>
        <p:scale>
          <a:sx n="73" d="100"/>
          <a:sy n="73" d="100"/>
        </p:scale>
        <p:origin x="-534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6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9" y="315360"/>
            <a:ext cx="1643829" cy="98809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0" y="208366"/>
            <a:ext cx="1511964" cy="90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6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6304" y="-31330"/>
            <a:ext cx="13443408" cy="691775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39269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241" y="2692847"/>
            <a:ext cx="2384052" cy="143303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=""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=""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=""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=""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595" y="5202109"/>
            <a:ext cx="1676019" cy="100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4456</TotalTime>
  <Words>4</Words>
  <Application>Microsoft Office PowerPoint</Application>
  <PresentationFormat>Custom</PresentationFormat>
  <Paragraphs>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Dell</cp:lastModifiedBy>
  <cp:revision>77</cp:revision>
  <dcterms:created xsi:type="dcterms:W3CDTF">2020-08-10T08:25:35Z</dcterms:created>
  <dcterms:modified xsi:type="dcterms:W3CDTF">2023-10-09T07:01:54Z</dcterms:modified>
</cp:coreProperties>
</file>