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147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57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16871"/>
            <a:ext cx="1335653" cy="1021641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20" y="181319"/>
            <a:ext cx="1258889" cy="96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09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6363" y="1327257"/>
            <a:ext cx="1639274" cy="125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9222" y="5413627"/>
            <a:ext cx="1233554" cy="94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4443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71</cp:revision>
  <dcterms:created xsi:type="dcterms:W3CDTF">2020-08-10T08:25:35Z</dcterms:created>
  <dcterms:modified xsi:type="dcterms:W3CDTF">2020-09-02T07:21:13Z</dcterms:modified>
</cp:coreProperties>
</file>