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147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57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73001"/>
            <a:ext cx="1240415" cy="114098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035" y="201617"/>
            <a:ext cx="1002705" cy="92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09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6363" y="1095721"/>
            <a:ext cx="1639274" cy="1507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79223" y="5318064"/>
            <a:ext cx="1233554" cy="113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4439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68</cp:revision>
  <dcterms:created xsi:type="dcterms:W3CDTF">2020-08-10T08:25:35Z</dcterms:created>
  <dcterms:modified xsi:type="dcterms:W3CDTF">2020-09-02T07:16:44Z</dcterms:modified>
</cp:coreProperties>
</file>