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353" autoAdjust="0"/>
  </p:normalViewPr>
  <p:slideViewPr>
    <p:cSldViewPr snapToGrid="0">
      <p:cViewPr varScale="1">
        <p:scale>
          <a:sx n="69" d="100"/>
          <a:sy n="69" d="100"/>
        </p:scale>
        <p:origin x="77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5212" y="287373"/>
            <a:ext cx="1002705" cy="939654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9035" y="192954"/>
            <a:ext cx="1002705" cy="93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5" y="-31330"/>
            <a:ext cx="13443410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36306" y="-10845"/>
            <a:ext cx="13443410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76363" y="1081557"/>
            <a:ext cx="1639274" cy="1536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79223" y="5307407"/>
            <a:ext cx="1233554" cy="115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4435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65</cp:revision>
  <dcterms:created xsi:type="dcterms:W3CDTF">2020-08-10T08:25:35Z</dcterms:created>
  <dcterms:modified xsi:type="dcterms:W3CDTF">2020-09-02T07:13:12Z</dcterms:modified>
</cp:coreProperties>
</file>