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147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410" y="268303"/>
            <a:ext cx="954309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3233" y="173884"/>
            <a:ext cx="954309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15923" y="1050382"/>
            <a:ext cx="1560154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8992" y="5283947"/>
            <a:ext cx="1174016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4434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63</cp:revision>
  <dcterms:created xsi:type="dcterms:W3CDTF">2020-08-10T08:25:35Z</dcterms:created>
  <dcterms:modified xsi:type="dcterms:W3CDTF">2020-09-02T07:11:43Z</dcterms:modified>
</cp:coreProperties>
</file>