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4598" y="268303"/>
            <a:ext cx="923932" cy="977794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8421" y="173884"/>
            <a:ext cx="923932" cy="97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10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40754" y="1050382"/>
            <a:ext cx="1510491" cy="1598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27677" y="5283947"/>
            <a:ext cx="1136645" cy="120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4423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60</cp:revision>
  <dcterms:created xsi:type="dcterms:W3CDTF">2020-08-10T08:25:35Z</dcterms:created>
  <dcterms:modified xsi:type="dcterms:W3CDTF">2020-09-02T07:00:44Z</dcterms:modified>
</cp:coreProperties>
</file>