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353" autoAdjust="0"/>
  </p:normalViewPr>
  <p:slideViewPr>
    <p:cSldViewPr snapToGrid="0">
      <p:cViewPr varScale="1">
        <p:scale>
          <a:sx n="74" d="100"/>
          <a:sy n="74" d="100"/>
        </p:scale>
        <p:origin x="570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1643" y="268303"/>
            <a:ext cx="929842" cy="977794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466" y="173884"/>
            <a:ext cx="929842" cy="977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536305" y="-31330"/>
            <a:ext cx="13443410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536306" y="-10845"/>
            <a:ext cx="13443410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8" y="3124866"/>
            <a:ext cx="12458646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35923" y="1078091"/>
            <a:ext cx="1520153" cy="1598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24042" y="5283947"/>
            <a:ext cx="1143915" cy="1202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4421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59</cp:revision>
  <dcterms:created xsi:type="dcterms:W3CDTF">2020-08-10T08:25:35Z</dcterms:created>
  <dcterms:modified xsi:type="dcterms:W3CDTF">2020-09-02T06:58:34Z</dcterms:modified>
</cp:coreProperties>
</file>