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7" autoAdjust="0"/>
    <p:restoredTop sz="94353" autoAdjust="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192071"/>
            <a:ext cx="1276729" cy="1130259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165089"/>
            <a:ext cx="1124375" cy="99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536305" y="-31330"/>
            <a:ext cx="13443410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-536306" y="-10845"/>
            <a:ext cx="13443410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8" y="3124866"/>
            <a:ext cx="12458646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76363" y="1151758"/>
            <a:ext cx="1639274" cy="1451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79223" y="5339382"/>
            <a:ext cx="1233554" cy="1092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4379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Vtrioaswanth Aswanth</cp:lastModifiedBy>
  <cp:revision>57</cp:revision>
  <dcterms:created xsi:type="dcterms:W3CDTF">2020-08-10T08:25:35Z</dcterms:created>
  <dcterms:modified xsi:type="dcterms:W3CDTF">2020-09-02T06:17:04Z</dcterms:modified>
</cp:coreProperties>
</file>