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7" autoAdjust="0"/>
    <p:restoredTop sz="94353" autoAdjust="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63040"/>
            <a:ext cx="1187999" cy="1102119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84792"/>
            <a:ext cx="1050226" cy="97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6" y="-10845"/>
            <a:ext cx="13443410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6363" y="1116978"/>
            <a:ext cx="1639274" cy="152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79223" y="5313210"/>
            <a:ext cx="1233554" cy="114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4372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55</cp:revision>
  <dcterms:created xsi:type="dcterms:W3CDTF">2020-08-10T08:25:35Z</dcterms:created>
  <dcterms:modified xsi:type="dcterms:W3CDTF">2020-09-02T06:10:02Z</dcterms:modified>
</cp:coreProperties>
</file>