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5459" y="249284"/>
            <a:ext cx="1403797" cy="100925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6533" y="151168"/>
            <a:ext cx="1423236" cy="102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95788" y="1158267"/>
            <a:ext cx="2000424" cy="143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8848" y="5305104"/>
            <a:ext cx="1614304" cy="116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4371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53</cp:revision>
  <dcterms:created xsi:type="dcterms:W3CDTF">2020-08-10T08:25:35Z</dcterms:created>
  <dcterms:modified xsi:type="dcterms:W3CDTF">2020-09-02T06:08:35Z</dcterms:modified>
</cp:coreProperties>
</file>