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94353" autoAdjust="0"/>
  </p:normalViewPr>
  <p:slideViewPr>
    <p:cSldViewPr snapToGrid="0">
      <p:cViewPr varScale="1">
        <p:scale>
          <a:sx n="61" d="100"/>
          <a:sy n="61" d="100"/>
        </p:scale>
        <p:origin x="109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1685" y="313170"/>
            <a:ext cx="1388713" cy="1064869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701" y="125638"/>
            <a:ext cx="1400994" cy="107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6" y="-10845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09906" y="1233080"/>
            <a:ext cx="2772188" cy="1431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47284" y="5234603"/>
            <a:ext cx="1697432" cy="130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4364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46</cp:revision>
  <dcterms:created xsi:type="dcterms:W3CDTF">2020-08-10T08:25:35Z</dcterms:created>
  <dcterms:modified xsi:type="dcterms:W3CDTF">2020-09-18T04:00:33Z</dcterms:modified>
</cp:coreProperties>
</file>