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9397" y="190281"/>
            <a:ext cx="1819405" cy="98889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3306" y="143646"/>
            <a:ext cx="1810649" cy="98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09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3454" y="1084463"/>
            <a:ext cx="2205091" cy="119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8188" y="5315884"/>
            <a:ext cx="2095624" cy="113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4361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41</cp:revision>
  <dcterms:created xsi:type="dcterms:W3CDTF">2020-08-10T08:25:35Z</dcterms:created>
  <dcterms:modified xsi:type="dcterms:W3CDTF">2020-09-02T05:58:36Z</dcterms:modified>
</cp:coreProperties>
</file>