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94353" autoAdjust="0"/>
  </p:normalViewPr>
  <p:slideViewPr>
    <p:cSldViewPr snapToGrid="0">
      <p:cViewPr varScale="1">
        <p:scale>
          <a:sx n="67" d="100"/>
          <a:sy n="67" d="100"/>
        </p:scale>
        <p:origin x="27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52" y="186957"/>
            <a:ext cx="1356636" cy="977794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52" y="186957"/>
            <a:ext cx="1356636" cy="97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6305" y="-31330"/>
            <a:ext cx="13443411" cy="6917755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21108" y="-10845"/>
            <a:ext cx="12458646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051" y="997058"/>
            <a:ext cx="2217897" cy="159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516" y="5266361"/>
            <a:ext cx="1668968" cy="120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4346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Olivia Yancey</cp:lastModifiedBy>
  <cp:revision>23</cp:revision>
  <dcterms:created xsi:type="dcterms:W3CDTF">2020-08-10T08:25:35Z</dcterms:created>
  <dcterms:modified xsi:type="dcterms:W3CDTF">2020-08-28T21:36:20Z</dcterms:modified>
</cp:coreProperties>
</file>