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9251" y="306535"/>
            <a:ext cx="1617604" cy="1045746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2657" y="209878"/>
            <a:ext cx="1368686" cy="88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5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97363" y="1130899"/>
            <a:ext cx="1997273" cy="129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0463" y="5306456"/>
            <a:ext cx="1791074" cy="115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4359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37</cp:revision>
  <dcterms:created xsi:type="dcterms:W3CDTF">2020-08-10T08:25:35Z</dcterms:created>
  <dcterms:modified xsi:type="dcterms:W3CDTF">2020-09-02T05:56:37Z</dcterms:modified>
</cp:coreProperties>
</file>